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8"/>
  </p:notesMasterIdLst>
  <p:handoutMasterIdLst>
    <p:handoutMasterId r:id="rId19"/>
  </p:handoutMasterIdLst>
  <p:sldIdLst>
    <p:sldId id="315" r:id="rId2"/>
    <p:sldId id="305" r:id="rId3"/>
    <p:sldId id="316" r:id="rId4"/>
    <p:sldId id="317" r:id="rId5"/>
    <p:sldId id="322" r:id="rId6"/>
    <p:sldId id="344" r:id="rId7"/>
    <p:sldId id="345" r:id="rId8"/>
    <p:sldId id="318" r:id="rId9"/>
    <p:sldId id="353" r:id="rId10"/>
    <p:sldId id="354" r:id="rId11"/>
    <p:sldId id="356" r:id="rId12"/>
    <p:sldId id="357" r:id="rId13"/>
    <p:sldId id="358" r:id="rId14"/>
    <p:sldId id="320" r:id="rId15"/>
    <p:sldId id="321" r:id="rId16"/>
    <p:sldId id="359" r:id="rId1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400" b="1" i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678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BM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7FE"/>
    <a:srgbClr val="F7D47D"/>
    <a:srgbClr val="FFFF00"/>
    <a:srgbClr val="7889FB"/>
    <a:srgbClr val="FF0000"/>
    <a:srgbClr val="0000FF"/>
    <a:srgbClr val="FF66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313" autoAdjust="0"/>
    <p:restoredTop sz="95356" autoAdjust="0"/>
  </p:normalViewPr>
  <p:slideViewPr>
    <p:cSldViewPr snapToGrid="0" snapToObjects="1">
      <p:cViewPr>
        <p:scale>
          <a:sx n="80" d="100"/>
          <a:sy n="80" d="100"/>
        </p:scale>
        <p:origin x="304" y="880"/>
      </p:cViewPr>
      <p:guideLst>
        <p:guide orient="horz" pos="2678"/>
        <p:guide/>
      </p:guideLst>
    </p:cSldViewPr>
  </p:slideViewPr>
  <p:outlineViewPr>
    <p:cViewPr>
      <p:scale>
        <a:sx n="33" d="100"/>
        <a:sy n="33" d="100"/>
      </p:scale>
      <p:origin x="0" y="130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-2493"/>
    </p:cViewPr>
  </p:sorterViewPr>
  <p:notesViewPr>
    <p:cSldViewPr snapToGrid="0" snapToObjects="1">
      <p:cViewPr varScale="1">
        <p:scale>
          <a:sx n="52" d="100"/>
          <a:sy n="52" d="100"/>
        </p:scale>
        <p:origin x="2604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/C:\Users\lenovo\AppData\Roaming\Microsoft\Excel\Results%20(version%201).xlsb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Results!$G$2:$G$10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5</c:v>
                </c:pt>
                <c:pt idx="3">
                  <c:v>10</c:v>
                </c:pt>
                <c:pt idx="4">
                  <c:v>15</c:v>
                </c:pt>
                <c:pt idx="5">
                  <c:v>20</c:v>
                </c:pt>
                <c:pt idx="6">
                  <c:v>25</c:v>
                </c:pt>
                <c:pt idx="7">
                  <c:v>30</c:v>
                </c:pt>
                <c:pt idx="8">
                  <c:v>40</c:v>
                </c:pt>
              </c:numCache>
            </c:numRef>
          </c:cat>
          <c:val>
            <c:numRef>
              <c:f>Results!$H$2:$H$10</c:f>
              <c:numCache>
                <c:formatCode>General</c:formatCode>
                <c:ptCount val="9"/>
                <c:pt idx="0">
                  <c:v>39</c:v>
                </c:pt>
                <c:pt idx="1">
                  <c:v>24</c:v>
                </c:pt>
                <c:pt idx="2">
                  <c:v>46</c:v>
                </c:pt>
                <c:pt idx="3">
                  <c:v>78</c:v>
                </c:pt>
                <c:pt idx="4">
                  <c:v>22</c:v>
                </c:pt>
                <c:pt idx="5">
                  <c:v>2</c:v>
                </c:pt>
                <c:pt idx="6">
                  <c:v>2</c:v>
                </c:pt>
                <c:pt idx="7">
                  <c:v>0</c:v>
                </c:pt>
                <c:pt idx="8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1C-124C-B79B-B6A111C299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6190320"/>
        <c:axId val="956191952"/>
      </c:barChart>
      <c:catAx>
        <c:axId val="956190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56191952"/>
        <c:crosses val="autoZero"/>
        <c:auto val="1"/>
        <c:lblAlgn val="ctr"/>
        <c:lblOffset val="100"/>
        <c:noMultiLvlLbl val="0"/>
      </c:catAx>
      <c:valAx>
        <c:axId val="956191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56190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E65743C-46CF-44F7-A001-B9CDFA633C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88139" tIns="44070" rIns="88139" bIns="4407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2B17EB-4A5B-46A5-8F4D-CCD93A6BF0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88139" tIns="44070" rIns="88139" bIns="4407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92B55FE-33A5-43E2-85AD-988A02E546C6}" type="datetimeFigureOut">
              <a:rPr lang="en-US" altLang="zh-CN"/>
              <a:pPr>
                <a:defRPr/>
              </a:pPr>
              <a:t>3/31/19</a:t>
            </a:fld>
            <a:endParaRPr lang="en-US" altLang="zh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EC1D2-E13A-407B-B4F5-2D48291EA8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1263"/>
            <a:ext cx="3038475" cy="465137"/>
          </a:xfrm>
          <a:prstGeom prst="rect">
            <a:avLst/>
          </a:prstGeom>
        </p:spPr>
        <p:txBody>
          <a:bodyPr vert="horz" wrap="square" lIns="88139" tIns="44070" rIns="88139" bIns="4407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4EB0F-8282-4F50-A24C-FBA89573DA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31263"/>
            <a:ext cx="3038475" cy="465137"/>
          </a:xfrm>
          <a:prstGeom prst="rect">
            <a:avLst/>
          </a:prstGeom>
        </p:spPr>
        <p:txBody>
          <a:bodyPr vert="horz" wrap="square" lIns="88139" tIns="44070" rIns="88139" bIns="4407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D145B4C-2B3C-4C00-8128-84A3B100059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52A178-D82C-4A4A-98F4-29A630E24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3550"/>
          </a:xfrm>
          <a:prstGeom prst="rect">
            <a:avLst/>
          </a:prstGeom>
        </p:spPr>
        <p:txBody>
          <a:bodyPr vert="horz" wrap="square" lIns="88139" tIns="44070" rIns="88139" bIns="4407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EE8DA-E860-4C5B-94EA-C1779506D90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3550"/>
          </a:xfrm>
          <a:prstGeom prst="rect">
            <a:avLst/>
          </a:prstGeom>
        </p:spPr>
        <p:txBody>
          <a:bodyPr vert="horz" wrap="square" lIns="88139" tIns="44070" rIns="88139" bIns="4407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200"/>
            </a:lvl1pPr>
          </a:lstStyle>
          <a:p>
            <a:pPr>
              <a:defRPr/>
            </a:pPr>
            <a:fld id="{BD3A658F-882E-436A-B39D-A94604DD831D}" type="datetimeFigureOut">
              <a:rPr lang="en-US" altLang="zh-CN"/>
              <a:pPr>
                <a:defRPr/>
              </a:pPr>
              <a:t>3/31/19</a:t>
            </a:fld>
            <a:endParaRPr lang="en-US" altLang="zh-C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71F24B0-71B6-4CF2-BEFF-D0722130C9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8500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39" tIns="44070" rIns="88139" bIns="4407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1567D1C-F494-4CF4-8CBF-D001CF95D4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1475"/>
          </a:xfrm>
          <a:prstGeom prst="rect">
            <a:avLst/>
          </a:prstGeom>
        </p:spPr>
        <p:txBody>
          <a:bodyPr vert="horz" lIns="88139" tIns="44070" rIns="88139" bIns="4407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91258-C09A-49F5-91A8-5DC297D48C9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31263"/>
            <a:ext cx="3038475" cy="463550"/>
          </a:xfrm>
          <a:prstGeom prst="rect">
            <a:avLst/>
          </a:prstGeom>
        </p:spPr>
        <p:txBody>
          <a:bodyPr vert="horz" wrap="square" lIns="88139" tIns="44070" rIns="88139" bIns="4407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4D0FE-5B24-45C3-BDF7-1D6966C461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31263"/>
            <a:ext cx="3038475" cy="463550"/>
          </a:xfrm>
          <a:prstGeom prst="rect">
            <a:avLst/>
          </a:prstGeom>
        </p:spPr>
        <p:txBody>
          <a:bodyPr vert="horz" wrap="square" lIns="88139" tIns="44070" rIns="88139" bIns="4407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200"/>
            </a:lvl1pPr>
          </a:lstStyle>
          <a:p>
            <a:pPr>
              <a:defRPr/>
            </a:pPr>
            <a:fld id="{97D6BF2E-A7FB-4D5C-BF5A-65A54BEACC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A795613D-C22E-490B-BEC4-417835336D76}"/>
              </a:ext>
            </a:extLst>
          </p:cNvPr>
          <p:cNvSpPr>
            <a:spLocks noChangeArrowheads="1"/>
          </p:cNvSpPr>
          <p:nvPr/>
        </p:nvSpPr>
        <p:spPr bwMode="black">
          <a:xfrm>
            <a:off x="3805238" y="6515100"/>
            <a:ext cx="1604962" cy="306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" tIns="18288" rIns="18288" bIns="18288" anchor="ctr"/>
          <a:lstStyle>
            <a:lvl1pPr marL="342900" indent="-3429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  <a:buClrTx/>
              <a:buFontTx/>
              <a:buNone/>
              <a:defRPr/>
            </a:pPr>
            <a:r>
              <a:rPr lang="en-US" altLang="en-US" sz="1300" b="0" i="0">
                <a:solidFill>
                  <a:schemeClr val="bg1"/>
                </a:solidFill>
              </a:rPr>
              <a:t>IBM Confidential </a:t>
            </a: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8F8CA4A-E13C-4C42-A300-FFB5B1F7E982}"/>
              </a:ext>
            </a:extLst>
          </p:cNvPr>
          <p:cNvSpPr>
            <a:spLocks noChangeArrowheads="1"/>
          </p:cNvSpPr>
          <p:nvPr/>
        </p:nvSpPr>
        <p:spPr bwMode="black">
          <a:xfrm>
            <a:off x="7594600" y="6559550"/>
            <a:ext cx="15494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ctr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000" b="0" i="0">
                <a:solidFill>
                  <a:schemeClr val="bg1"/>
                </a:solidFill>
              </a:rPr>
              <a:t>© 2013 IBM Corporation</a:t>
            </a:r>
          </a:p>
        </p:txBody>
      </p:sp>
      <p:pic>
        <p:nvPicPr>
          <p:cNvPr id="6" name="Picture 13" descr="crop_of_DM04_12_2_blue">
            <a:extLst>
              <a:ext uri="{FF2B5EF4-FFF2-40B4-BE49-F238E27FC236}">
                <a16:creationId xmlns:a16="http://schemas.microsoft.com/office/drawing/2014/main" id="{6DA2A308-A6C9-4E90-B5BE-A0C08D9B0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White">
          <a:xfrm>
            <a:off x="0" y="0"/>
            <a:ext cx="9144000" cy="1695450"/>
          </a:xfrm>
          <a:prstGeom prst="rect">
            <a:avLst/>
          </a:prstGeom>
          <a:noFill/>
          <a:ln w="31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Line 10">
            <a:extLst>
              <a:ext uri="{FF2B5EF4-FFF2-40B4-BE49-F238E27FC236}">
                <a16:creationId xmlns:a16="http://schemas.microsoft.com/office/drawing/2014/main" id="{3A729AF0-A97A-4F12-8AA6-1D0FC76B3E32}"/>
              </a:ext>
            </a:extLst>
          </p:cNvPr>
          <p:cNvSpPr>
            <a:spLocks noChangeShapeType="1"/>
          </p:cNvSpPr>
          <p:nvPr/>
        </p:nvSpPr>
        <p:spPr bwMode="black">
          <a:xfrm flipV="1">
            <a:off x="1863725" y="4217988"/>
            <a:ext cx="0" cy="93345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0119B160-17FB-47D5-9364-3F4091233FD8}"/>
              </a:ext>
            </a:extLst>
          </p:cNvPr>
          <p:cNvGrpSpPr>
            <a:grpSpLocks/>
          </p:cNvGrpSpPr>
          <p:nvPr/>
        </p:nvGrpSpPr>
        <p:grpSpPr bwMode="auto">
          <a:xfrm>
            <a:off x="5940425" y="5618163"/>
            <a:ext cx="1427163" cy="1130300"/>
            <a:chOff x="3580" y="3497"/>
            <a:chExt cx="899" cy="712"/>
          </a:xfrm>
        </p:grpSpPr>
        <p:grpSp>
          <p:nvGrpSpPr>
            <p:cNvPr id="9" name="Group 13">
              <a:extLst>
                <a:ext uri="{FF2B5EF4-FFF2-40B4-BE49-F238E27FC236}">
                  <a16:creationId xmlns:a16="http://schemas.microsoft.com/office/drawing/2014/main" id="{BB768FA6-91B6-4B96-938D-04770BA000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0" y="3497"/>
              <a:ext cx="896" cy="712"/>
              <a:chOff x="3580" y="3497"/>
              <a:chExt cx="896" cy="712"/>
            </a:xfrm>
          </p:grpSpPr>
          <p:sp>
            <p:nvSpPr>
              <p:cNvPr id="494" name="Rectangle 14">
                <a:extLst>
                  <a:ext uri="{FF2B5EF4-FFF2-40B4-BE49-F238E27FC236}">
                    <a16:creationId xmlns:a16="http://schemas.microsoft.com/office/drawing/2014/main" id="{8EC02BB5-41B7-40F4-85D9-8449C554E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3" y="4165"/>
                <a:ext cx="31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495" name="Rectangle 15">
                <a:extLst>
                  <a:ext uri="{FF2B5EF4-FFF2-40B4-BE49-F238E27FC236}">
                    <a16:creationId xmlns:a16="http://schemas.microsoft.com/office/drawing/2014/main" id="{5F61D11D-E29B-4CB7-8002-4DDF4259B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3" y="4169"/>
                <a:ext cx="31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496" name="Freeform 16">
                <a:extLst>
                  <a:ext uri="{FF2B5EF4-FFF2-40B4-BE49-F238E27FC236}">
                    <a16:creationId xmlns:a16="http://schemas.microsoft.com/office/drawing/2014/main" id="{043C888E-C36E-4596-9E6C-E72232B686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1" y="4177"/>
                <a:ext cx="14" cy="1"/>
              </a:xfrm>
              <a:custGeom>
                <a:avLst/>
                <a:gdLst>
                  <a:gd name="T0" fmla="*/ 0 w 30"/>
                  <a:gd name="T1" fmla="*/ 0 h 1"/>
                  <a:gd name="T2" fmla="*/ 0 w 30"/>
                  <a:gd name="T3" fmla="*/ 0 h 1"/>
                  <a:gd name="T4" fmla="*/ 0 w 30"/>
                  <a:gd name="T5" fmla="*/ 0 h 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0" h="1">
                    <a:moveTo>
                      <a:pt x="0" y="0"/>
                    </a:moveTo>
                    <a:lnTo>
                      <a:pt x="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7" name="Rectangle 17">
                <a:extLst>
                  <a:ext uri="{FF2B5EF4-FFF2-40B4-BE49-F238E27FC236}">
                    <a16:creationId xmlns:a16="http://schemas.microsoft.com/office/drawing/2014/main" id="{AD9811E5-A261-4B03-99F4-FFEEE8A517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3" y="4202"/>
                <a:ext cx="31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498" name="Rectangle 18">
                <a:extLst>
                  <a:ext uri="{FF2B5EF4-FFF2-40B4-BE49-F238E27FC236}">
                    <a16:creationId xmlns:a16="http://schemas.microsoft.com/office/drawing/2014/main" id="{6F8B3AE7-7DB6-453F-B81A-54EB080FD9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3" y="4208"/>
                <a:ext cx="31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499" name="Freeform 19">
                <a:extLst>
                  <a:ext uri="{FF2B5EF4-FFF2-40B4-BE49-F238E27FC236}">
                    <a16:creationId xmlns:a16="http://schemas.microsoft.com/office/drawing/2014/main" id="{BCB650BA-1F44-4009-BAA0-95D44460C9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4165"/>
                <a:ext cx="47" cy="1"/>
              </a:xfrm>
              <a:custGeom>
                <a:avLst/>
                <a:gdLst>
                  <a:gd name="T0" fmla="*/ 0 w 94"/>
                  <a:gd name="T1" fmla="*/ 0 h 3"/>
                  <a:gd name="T2" fmla="*/ 0 w 94"/>
                  <a:gd name="T3" fmla="*/ 0 h 3"/>
                  <a:gd name="T4" fmla="*/ 1 w 94"/>
                  <a:gd name="T5" fmla="*/ 0 h 3"/>
                  <a:gd name="T6" fmla="*/ 1 w 94"/>
                  <a:gd name="T7" fmla="*/ 0 h 3"/>
                  <a:gd name="T8" fmla="*/ 1 w 94"/>
                  <a:gd name="T9" fmla="*/ 0 h 3"/>
                  <a:gd name="T10" fmla="*/ 1 w 94"/>
                  <a:gd name="T11" fmla="*/ 0 h 3"/>
                  <a:gd name="T12" fmla="*/ 0 w 94"/>
                  <a:gd name="T13" fmla="*/ 0 h 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4" h="3">
                    <a:moveTo>
                      <a:pt x="0" y="0"/>
                    </a:moveTo>
                    <a:lnTo>
                      <a:pt x="0" y="3"/>
                    </a:lnTo>
                    <a:lnTo>
                      <a:pt x="94" y="3"/>
                    </a:lnTo>
                    <a:lnTo>
                      <a:pt x="89" y="1"/>
                    </a:lnTo>
                    <a:lnTo>
                      <a:pt x="80" y="0"/>
                    </a:lnTo>
                    <a:lnTo>
                      <a:pt x="6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0" name="Freeform 20">
                <a:extLst>
                  <a:ext uri="{FF2B5EF4-FFF2-40B4-BE49-F238E27FC236}">
                    <a16:creationId xmlns:a16="http://schemas.microsoft.com/office/drawing/2014/main" id="{03EBB50D-241D-434A-9C09-42A9CDE967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4169"/>
                <a:ext cx="50" cy="2"/>
              </a:xfrm>
              <a:custGeom>
                <a:avLst/>
                <a:gdLst>
                  <a:gd name="T0" fmla="*/ 0 w 100"/>
                  <a:gd name="T1" fmla="*/ 0 h 4"/>
                  <a:gd name="T2" fmla="*/ 0 w 100"/>
                  <a:gd name="T3" fmla="*/ 1 h 4"/>
                  <a:gd name="T4" fmla="*/ 1 w 100"/>
                  <a:gd name="T5" fmla="*/ 1 h 4"/>
                  <a:gd name="T6" fmla="*/ 1 w 100"/>
                  <a:gd name="T7" fmla="*/ 1 h 4"/>
                  <a:gd name="T8" fmla="*/ 1 w 100"/>
                  <a:gd name="T9" fmla="*/ 0 h 4"/>
                  <a:gd name="T10" fmla="*/ 1 w 100"/>
                  <a:gd name="T11" fmla="*/ 0 h 4"/>
                  <a:gd name="T12" fmla="*/ 0 w 100"/>
                  <a:gd name="T13" fmla="*/ 0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0" h="4">
                    <a:moveTo>
                      <a:pt x="0" y="0"/>
                    </a:moveTo>
                    <a:lnTo>
                      <a:pt x="0" y="4"/>
                    </a:lnTo>
                    <a:lnTo>
                      <a:pt x="100" y="4"/>
                    </a:lnTo>
                    <a:lnTo>
                      <a:pt x="100" y="1"/>
                    </a:lnTo>
                    <a:lnTo>
                      <a:pt x="100" y="0"/>
                    </a:lnTo>
                    <a:lnTo>
                      <a:pt x="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1" name="Freeform 21">
                <a:extLst>
                  <a:ext uri="{FF2B5EF4-FFF2-40B4-BE49-F238E27FC236}">
                    <a16:creationId xmlns:a16="http://schemas.microsoft.com/office/drawing/2014/main" id="{5AACE21F-3BEE-4B47-BE52-6FE0CDF906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9" y="4177"/>
                <a:ext cx="15" cy="1"/>
              </a:xfrm>
              <a:custGeom>
                <a:avLst/>
                <a:gdLst>
                  <a:gd name="T0" fmla="*/ 1 w 29"/>
                  <a:gd name="T1" fmla="*/ 0 h 1"/>
                  <a:gd name="T2" fmla="*/ 1 w 29"/>
                  <a:gd name="T3" fmla="*/ 0 h 1"/>
                  <a:gd name="T4" fmla="*/ 0 w 29"/>
                  <a:gd name="T5" fmla="*/ 0 h 1"/>
                  <a:gd name="T6" fmla="*/ 1 w 29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1">
                    <a:moveTo>
                      <a:pt x="1" y="0"/>
                    </a:moveTo>
                    <a:lnTo>
                      <a:pt x="29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2" name="Freeform 22">
                <a:extLst>
                  <a:ext uri="{FF2B5EF4-FFF2-40B4-BE49-F238E27FC236}">
                    <a16:creationId xmlns:a16="http://schemas.microsoft.com/office/drawing/2014/main" id="{D031BC8C-2F6C-45C8-952F-EE1E9A3E1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6" y="4177"/>
                <a:ext cx="16" cy="1"/>
              </a:xfrm>
              <a:custGeom>
                <a:avLst/>
                <a:gdLst>
                  <a:gd name="T0" fmla="*/ 0 w 33"/>
                  <a:gd name="T1" fmla="*/ 0 h 1"/>
                  <a:gd name="T2" fmla="*/ 0 w 33"/>
                  <a:gd name="T3" fmla="*/ 0 h 1"/>
                  <a:gd name="T4" fmla="*/ 0 w 33"/>
                  <a:gd name="T5" fmla="*/ 0 h 1"/>
                  <a:gd name="T6" fmla="*/ 0 w 33"/>
                  <a:gd name="T7" fmla="*/ 0 h 1"/>
                  <a:gd name="T8" fmla="*/ 0 w 33"/>
                  <a:gd name="T9" fmla="*/ 0 h 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3" h="1">
                    <a:moveTo>
                      <a:pt x="1" y="0"/>
                    </a:moveTo>
                    <a:lnTo>
                      <a:pt x="33" y="0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3" name="Freeform 23">
                <a:extLst>
                  <a:ext uri="{FF2B5EF4-FFF2-40B4-BE49-F238E27FC236}">
                    <a16:creationId xmlns:a16="http://schemas.microsoft.com/office/drawing/2014/main" id="{FB33D594-1BD0-4DDB-B7C2-2D257CE88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9" y="4182"/>
                <a:ext cx="41" cy="2"/>
              </a:xfrm>
              <a:custGeom>
                <a:avLst/>
                <a:gdLst>
                  <a:gd name="T0" fmla="*/ 0 w 81"/>
                  <a:gd name="T1" fmla="*/ 0 h 4"/>
                  <a:gd name="T2" fmla="*/ 0 w 81"/>
                  <a:gd name="T3" fmla="*/ 1 h 4"/>
                  <a:gd name="T4" fmla="*/ 1 w 81"/>
                  <a:gd name="T5" fmla="*/ 1 h 4"/>
                  <a:gd name="T6" fmla="*/ 1 w 81"/>
                  <a:gd name="T7" fmla="*/ 1 h 4"/>
                  <a:gd name="T8" fmla="*/ 1 w 81"/>
                  <a:gd name="T9" fmla="*/ 1 h 4"/>
                  <a:gd name="T10" fmla="*/ 1 w 81"/>
                  <a:gd name="T11" fmla="*/ 0 h 4"/>
                  <a:gd name="T12" fmla="*/ 0 w 81"/>
                  <a:gd name="T13" fmla="*/ 0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1" h="4">
                    <a:moveTo>
                      <a:pt x="0" y="0"/>
                    </a:moveTo>
                    <a:lnTo>
                      <a:pt x="0" y="4"/>
                    </a:lnTo>
                    <a:lnTo>
                      <a:pt x="69" y="4"/>
                    </a:lnTo>
                    <a:lnTo>
                      <a:pt x="76" y="4"/>
                    </a:lnTo>
                    <a:lnTo>
                      <a:pt x="80" y="3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4" name="Freeform 24">
                <a:extLst>
                  <a:ext uri="{FF2B5EF4-FFF2-40B4-BE49-F238E27FC236}">
                    <a16:creationId xmlns:a16="http://schemas.microsoft.com/office/drawing/2014/main" id="{534E8417-A45D-4881-AD8B-CA2D8F5C4C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9" y="4190"/>
                <a:ext cx="41" cy="1"/>
              </a:xfrm>
              <a:custGeom>
                <a:avLst/>
                <a:gdLst>
                  <a:gd name="T0" fmla="*/ 0 w 81"/>
                  <a:gd name="T1" fmla="*/ 1 h 1"/>
                  <a:gd name="T2" fmla="*/ 0 w 81"/>
                  <a:gd name="T3" fmla="*/ 0 h 1"/>
                  <a:gd name="T4" fmla="*/ 1 w 81"/>
                  <a:gd name="T5" fmla="*/ 0 h 1"/>
                  <a:gd name="T6" fmla="*/ 1 w 81"/>
                  <a:gd name="T7" fmla="*/ 0 h 1"/>
                  <a:gd name="T8" fmla="*/ 1 w 81"/>
                  <a:gd name="T9" fmla="*/ 1 h 1"/>
                  <a:gd name="T10" fmla="*/ 1 w 81"/>
                  <a:gd name="T11" fmla="*/ 1 h 1"/>
                  <a:gd name="T12" fmla="*/ 0 w 81"/>
                  <a:gd name="T13" fmla="*/ 1 h 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1" h="1">
                    <a:moveTo>
                      <a:pt x="0" y="1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77" y="0"/>
                    </a:lnTo>
                    <a:lnTo>
                      <a:pt x="81" y="1"/>
                    </a:lnTo>
                    <a:lnTo>
                      <a:pt x="8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5" name="Freeform 25">
                <a:extLst>
                  <a:ext uri="{FF2B5EF4-FFF2-40B4-BE49-F238E27FC236}">
                    <a16:creationId xmlns:a16="http://schemas.microsoft.com/office/drawing/2014/main" id="{76BEFBEB-5161-4664-88F2-2BBF76232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4208"/>
                <a:ext cx="48" cy="1"/>
              </a:xfrm>
              <a:custGeom>
                <a:avLst/>
                <a:gdLst>
                  <a:gd name="T0" fmla="*/ 0 w 95"/>
                  <a:gd name="T1" fmla="*/ 0 h 3"/>
                  <a:gd name="T2" fmla="*/ 0 w 95"/>
                  <a:gd name="T3" fmla="*/ 0 h 3"/>
                  <a:gd name="T4" fmla="*/ 1 w 95"/>
                  <a:gd name="T5" fmla="*/ 0 h 3"/>
                  <a:gd name="T6" fmla="*/ 1 w 95"/>
                  <a:gd name="T7" fmla="*/ 0 h 3"/>
                  <a:gd name="T8" fmla="*/ 1 w 95"/>
                  <a:gd name="T9" fmla="*/ 0 h 3"/>
                  <a:gd name="T10" fmla="*/ 1 w 95"/>
                  <a:gd name="T11" fmla="*/ 0 h 3"/>
                  <a:gd name="T12" fmla="*/ 0 w 95"/>
                  <a:gd name="T13" fmla="*/ 0 h 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5" h="3">
                    <a:moveTo>
                      <a:pt x="0" y="3"/>
                    </a:moveTo>
                    <a:lnTo>
                      <a:pt x="0" y="0"/>
                    </a:lnTo>
                    <a:lnTo>
                      <a:pt x="95" y="0"/>
                    </a:lnTo>
                    <a:lnTo>
                      <a:pt x="89" y="3"/>
                    </a:lnTo>
                    <a:lnTo>
                      <a:pt x="80" y="3"/>
                    </a:lnTo>
                    <a:lnTo>
                      <a:pt x="68" y="3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6" name="Freeform 26">
                <a:extLst>
                  <a:ext uri="{FF2B5EF4-FFF2-40B4-BE49-F238E27FC236}">
                    <a16:creationId xmlns:a16="http://schemas.microsoft.com/office/drawing/2014/main" id="{C9BEBA22-EC1E-4C26-A279-CC41AE317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4202"/>
                <a:ext cx="51" cy="1"/>
              </a:xfrm>
              <a:custGeom>
                <a:avLst/>
                <a:gdLst>
                  <a:gd name="T0" fmla="*/ 0 w 101"/>
                  <a:gd name="T1" fmla="*/ 1 h 2"/>
                  <a:gd name="T2" fmla="*/ 0 w 101"/>
                  <a:gd name="T3" fmla="*/ 0 h 2"/>
                  <a:gd name="T4" fmla="*/ 1 w 101"/>
                  <a:gd name="T5" fmla="*/ 0 h 2"/>
                  <a:gd name="T6" fmla="*/ 1 w 101"/>
                  <a:gd name="T7" fmla="*/ 0 h 2"/>
                  <a:gd name="T8" fmla="*/ 1 w 101"/>
                  <a:gd name="T9" fmla="*/ 1 h 2"/>
                  <a:gd name="T10" fmla="*/ 1 w 101"/>
                  <a:gd name="T11" fmla="*/ 1 h 2"/>
                  <a:gd name="T12" fmla="*/ 0 w 101"/>
                  <a:gd name="T13" fmla="*/ 1 h 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2">
                    <a:moveTo>
                      <a:pt x="0" y="2"/>
                    </a:moveTo>
                    <a:lnTo>
                      <a:pt x="0" y="0"/>
                    </a:lnTo>
                    <a:lnTo>
                      <a:pt x="101" y="0"/>
                    </a:lnTo>
                    <a:lnTo>
                      <a:pt x="100" y="0"/>
                    </a:lnTo>
                    <a:lnTo>
                      <a:pt x="97" y="1"/>
                    </a:lnTo>
                    <a:lnTo>
                      <a:pt x="96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7" name="Rectangle 27">
                <a:extLst>
                  <a:ext uri="{FF2B5EF4-FFF2-40B4-BE49-F238E27FC236}">
                    <a16:creationId xmlns:a16="http://schemas.microsoft.com/office/drawing/2014/main" id="{0E47D360-8CF7-4932-801E-B30E4C0AA4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9" y="4196"/>
                <a:ext cx="15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08" name="Freeform 28">
                <a:extLst>
                  <a:ext uri="{FF2B5EF4-FFF2-40B4-BE49-F238E27FC236}">
                    <a16:creationId xmlns:a16="http://schemas.microsoft.com/office/drawing/2014/main" id="{B9BB7D3F-02C6-4471-9BF2-58EC4B291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6" y="4196"/>
                <a:ext cx="17" cy="2"/>
              </a:xfrm>
              <a:custGeom>
                <a:avLst/>
                <a:gdLst>
                  <a:gd name="T0" fmla="*/ 0 w 34"/>
                  <a:gd name="T1" fmla="*/ 0 h 5"/>
                  <a:gd name="T2" fmla="*/ 1 w 34"/>
                  <a:gd name="T3" fmla="*/ 0 h 5"/>
                  <a:gd name="T4" fmla="*/ 1 w 34"/>
                  <a:gd name="T5" fmla="*/ 0 h 5"/>
                  <a:gd name="T6" fmla="*/ 1 w 34"/>
                  <a:gd name="T7" fmla="*/ 0 h 5"/>
                  <a:gd name="T8" fmla="*/ 0 w 34"/>
                  <a:gd name="T9" fmla="*/ 0 h 5"/>
                  <a:gd name="T10" fmla="*/ 0 w 34"/>
                  <a:gd name="T11" fmla="*/ 0 h 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4" h="5">
                    <a:moveTo>
                      <a:pt x="0" y="5"/>
                    </a:moveTo>
                    <a:lnTo>
                      <a:pt x="34" y="5"/>
                    </a:lnTo>
                    <a:lnTo>
                      <a:pt x="33" y="4"/>
                    </a:lnTo>
                    <a:lnTo>
                      <a:pt x="33" y="0"/>
                    </a:lnTo>
                    <a:lnTo>
                      <a:pt x="0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9" name="Rectangle 29">
                <a:extLst>
                  <a:ext uri="{FF2B5EF4-FFF2-40B4-BE49-F238E27FC236}">
                    <a16:creationId xmlns:a16="http://schemas.microsoft.com/office/drawing/2014/main" id="{C7F92511-4842-43B0-A3E3-45AE752D4E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1" y="4182"/>
                <a:ext cx="14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0" name="Rectangle 30">
                <a:extLst>
                  <a:ext uri="{FF2B5EF4-FFF2-40B4-BE49-F238E27FC236}">
                    <a16:creationId xmlns:a16="http://schemas.microsoft.com/office/drawing/2014/main" id="{48351087-A27D-41A4-8B9C-389C366803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1" y="4190"/>
                <a:ext cx="14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1" name="Rectangle 31">
                <a:extLst>
                  <a:ext uri="{FF2B5EF4-FFF2-40B4-BE49-F238E27FC236}">
                    <a16:creationId xmlns:a16="http://schemas.microsoft.com/office/drawing/2014/main" id="{FCA614EA-A831-4E62-B3B2-823CAEB78B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1" y="4196"/>
                <a:ext cx="14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2" name="Freeform 32">
                <a:extLst>
                  <a:ext uri="{FF2B5EF4-FFF2-40B4-BE49-F238E27FC236}">
                    <a16:creationId xmlns:a16="http://schemas.microsoft.com/office/drawing/2014/main" id="{C8717507-5B4B-4E8D-8143-045F45680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4165"/>
                <a:ext cx="30" cy="1"/>
              </a:xfrm>
              <a:custGeom>
                <a:avLst/>
                <a:gdLst>
                  <a:gd name="T0" fmla="*/ 0 w 61"/>
                  <a:gd name="T1" fmla="*/ 0 h 3"/>
                  <a:gd name="T2" fmla="*/ 0 w 61"/>
                  <a:gd name="T3" fmla="*/ 0 h 3"/>
                  <a:gd name="T4" fmla="*/ 0 w 61"/>
                  <a:gd name="T5" fmla="*/ 0 h 3"/>
                  <a:gd name="T6" fmla="*/ 0 w 61"/>
                  <a:gd name="T7" fmla="*/ 0 h 3"/>
                  <a:gd name="T8" fmla="*/ 0 w 61"/>
                  <a:gd name="T9" fmla="*/ 0 h 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1" h="3">
                    <a:moveTo>
                      <a:pt x="0" y="3"/>
                    </a:moveTo>
                    <a:lnTo>
                      <a:pt x="61" y="3"/>
                    </a:lnTo>
                    <a:lnTo>
                      <a:pt x="56" y="0"/>
                    </a:lnTo>
                    <a:lnTo>
                      <a:pt x="0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3" name="Freeform 33">
                <a:extLst>
                  <a:ext uri="{FF2B5EF4-FFF2-40B4-BE49-F238E27FC236}">
                    <a16:creationId xmlns:a16="http://schemas.microsoft.com/office/drawing/2014/main" id="{7BDD3A68-B462-4896-B390-91E492191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4169"/>
                <a:ext cx="32" cy="2"/>
              </a:xfrm>
              <a:custGeom>
                <a:avLst/>
                <a:gdLst>
                  <a:gd name="T0" fmla="*/ 0 w 64"/>
                  <a:gd name="T1" fmla="*/ 0 h 4"/>
                  <a:gd name="T2" fmla="*/ 0 w 64"/>
                  <a:gd name="T3" fmla="*/ 1 h 4"/>
                  <a:gd name="T4" fmla="*/ 1 w 64"/>
                  <a:gd name="T5" fmla="*/ 1 h 4"/>
                  <a:gd name="T6" fmla="*/ 1 w 64"/>
                  <a:gd name="T7" fmla="*/ 0 h 4"/>
                  <a:gd name="T8" fmla="*/ 0 w 64"/>
                  <a:gd name="T9" fmla="*/ 0 h 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0" y="0"/>
                    </a:moveTo>
                    <a:lnTo>
                      <a:pt x="0" y="4"/>
                    </a:lnTo>
                    <a:lnTo>
                      <a:pt x="64" y="4"/>
                    </a:lnTo>
                    <a:lnTo>
                      <a:pt x="6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4" name="Freeform 34">
                <a:extLst>
                  <a:ext uri="{FF2B5EF4-FFF2-40B4-BE49-F238E27FC236}">
                    <a16:creationId xmlns:a16="http://schemas.microsoft.com/office/drawing/2014/main" id="{AEE265CD-74D4-4DAE-8027-06C40B0E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1" y="4177"/>
                <a:ext cx="28" cy="1"/>
              </a:xfrm>
              <a:custGeom>
                <a:avLst/>
                <a:gdLst>
                  <a:gd name="T0" fmla="*/ 0 w 57"/>
                  <a:gd name="T1" fmla="*/ 0 h 1"/>
                  <a:gd name="T2" fmla="*/ 0 w 57"/>
                  <a:gd name="T3" fmla="*/ 0 h 1"/>
                  <a:gd name="T4" fmla="*/ 0 w 57"/>
                  <a:gd name="T5" fmla="*/ 0 h 1"/>
                  <a:gd name="T6" fmla="*/ 0 w 57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7" h="1">
                    <a:moveTo>
                      <a:pt x="0" y="0"/>
                    </a:moveTo>
                    <a:lnTo>
                      <a:pt x="57" y="0"/>
                    </a:lnTo>
                    <a:lnTo>
                      <a:pt x="5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5" name="Freeform 35">
                <a:extLst>
                  <a:ext uri="{FF2B5EF4-FFF2-40B4-BE49-F238E27FC236}">
                    <a16:creationId xmlns:a16="http://schemas.microsoft.com/office/drawing/2014/main" id="{23DA309F-179E-4633-894F-71C150752A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1" y="4182"/>
                <a:ext cx="61" cy="2"/>
              </a:xfrm>
              <a:custGeom>
                <a:avLst/>
                <a:gdLst>
                  <a:gd name="T0" fmla="*/ 0 w 123"/>
                  <a:gd name="T1" fmla="*/ 0 h 4"/>
                  <a:gd name="T2" fmla="*/ 0 w 123"/>
                  <a:gd name="T3" fmla="*/ 0 h 4"/>
                  <a:gd name="T4" fmla="*/ 0 w 123"/>
                  <a:gd name="T5" fmla="*/ 1 h 4"/>
                  <a:gd name="T6" fmla="*/ 0 w 123"/>
                  <a:gd name="T7" fmla="*/ 0 h 4"/>
                  <a:gd name="T8" fmla="*/ 0 w 123"/>
                  <a:gd name="T9" fmla="*/ 0 h 4"/>
                  <a:gd name="T10" fmla="*/ 0 w 123"/>
                  <a:gd name="T11" fmla="*/ 1 h 4"/>
                  <a:gd name="T12" fmla="*/ 0 w 123"/>
                  <a:gd name="T13" fmla="*/ 1 h 4"/>
                  <a:gd name="T14" fmla="*/ 0 w 123"/>
                  <a:gd name="T15" fmla="*/ 0 h 4"/>
                  <a:gd name="T16" fmla="*/ 0 w 123"/>
                  <a:gd name="T17" fmla="*/ 1 h 4"/>
                  <a:gd name="T18" fmla="*/ 0 w 123"/>
                  <a:gd name="T19" fmla="*/ 1 h 4"/>
                  <a:gd name="T20" fmla="*/ 0 w 123"/>
                  <a:gd name="T21" fmla="*/ 0 h 4"/>
                  <a:gd name="T22" fmla="*/ 0 w 123"/>
                  <a:gd name="T23" fmla="*/ 1 h 4"/>
                  <a:gd name="T24" fmla="*/ 0 w 123"/>
                  <a:gd name="T25" fmla="*/ 1 h 4"/>
                  <a:gd name="T26" fmla="*/ 0 w 123"/>
                  <a:gd name="T27" fmla="*/ 0 h 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3" h="4">
                    <a:moveTo>
                      <a:pt x="0" y="0"/>
                    </a:moveTo>
                    <a:lnTo>
                      <a:pt x="59" y="0"/>
                    </a:lnTo>
                    <a:lnTo>
                      <a:pt x="61" y="4"/>
                    </a:lnTo>
                    <a:lnTo>
                      <a:pt x="66" y="0"/>
                    </a:lnTo>
                    <a:lnTo>
                      <a:pt x="123" y="0"/>
                    </a:lnTo>
                    <a:lnTo>
                      <a:pt x="123" y="4"/>
                    </a:lnTo>
                    <a:lnTo>
                      <a:pt x="87" y="4"/>
                    </a:lnTo>
                    <a:lnTo>
                      <a:pt x="87" y="0"/>
                    </a:lnTo>
                    <a:lnTo>
                      <a:pt x="83" y="4"/>
                    </a:lnTo>
                    <a:lnTo>
                      <a:pt x="40" y="4"/>
                    </a:lnTo>
                    <a:lnTo>
                      <a:pt x="38" y="0"/>
                    </a:lnTo>
                    <a:lnTo>
                      <a:pt x="38" y="4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6" name="Rectangle 36">
                <a:extLst>
                  <a:ext uri="{FF2B5EF4-FFF2-40B4-BE49-F238E27FC236}">
                    <a16:creationId xmlns:a16="http://schemas.microsoft.com/office/drawing/2014/main" id="{EF0F66E7-7E2F-4C82-B1A0-8C5BCB70EE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1" y="4190"/>
                <a:ext cx="19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7" name="Rectangle 37">
                <a:extLst>
                  <a:ext uri="{FF2B5EF4-FFF2-40B4-BE49-F238E27FC236}">
                    <a16:creationId xmlns:a16="http://schemas.microsoft.com/office/drawing/2014/main" id="{9FEFCE35-06C7-4482-83D1-3CEB7FC98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1" y="4196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8" name="Rectangle 38">
                <a:extLst>
                  <a:ext uri="{FF2B5EF4-FFF2-40B4-BE49-F238E27FC236}">
                    <a16:creationId xmlns:a16="http://schemas.microsoft.com/office/drawing/2014/main" id="{140AF250-A378-486C-A076-F58BFF5750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24" y="4202"/>
                <a:ext cx="26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19" name="Rectangle 39">
                <a:extLst>
                  <a:ext uri="{FF2B5EF4-FFF2-40B4-BE49-F238E27FC236}">
                    <a16:creationId xmlns:a16="http://schemas.microsoft.com/office/drawing/2014/main" id="{80C67D62-BFC9-4BBB-A842-A84944936A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24" y="4208"/>
                <a:ext cx="26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20" name="Rectangle 40">
                <a:extLst>
                  <a:ext uri="{FF2B5EF4-FFF2-40B4-BE49-F238E27FC236}">
                    <a16:creationId xmlns:a16="http://schemas.microsoft.com/office/drawing/2014/main" id="{F01A549D-0D5F-4736-A8A2-373E396A56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5" y="4190"/>
                <a:ext cx="17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21" name="Rectangle 41">
                <a:extLst>
                  <a:ext uri="{FF2B5EF4-FFF2-40B4-BE49-F238E27FC236}">
                    <a16:creationId xmlns:a16="http://schemas.microsoft.com/office/drawing/2014/main" id="{28D7E70A-E46B-4729-8F54-0AE6DC2263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5" y="4196"/>
                <a:ext cx="17" cy="2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22" name="Rectangle 42">
                <a:extLst>
                  <a:ext uri="{FF2B5EF4-FFF2-40B4-BE49-F238E27FC236}">
                    <a16:creationId xmlns:a16="http://schemas.microsoft.com/office/drawing/2014/main" id="{D9FF3EA7-FC8F-431B-AF14-2F472F4100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5" y="4202"/>
                <a:ext cx="25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23" name="Rectangle 43">
                <a:extLst>
                  <a:ext uri="{FF2B5EF4-FFF2-40B4-BE49-F238E27FC236}">
                    <a16:creationId xmlns:a16="http://schemas.microsoft.com/office/drawing/2014/main" id="{A8C9F33A-1564-4FCD-B601-1D7BC4AC4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5" y="4208"/>
                <a:ext cx="25" cy="1"/>
              </a:xfrm>
              <a:prstGeom prst="rect">
                <a:avLst/>
              </a:prstGeom>
              <a:solidFill>
                <a:srgbClr val="FFFFFF"/>
              </a:solidFill>
              <a:ln w="1588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algn="ctr">
                  <a:spcBef>
                    <a:spcPct val="50000"/>
                  </a:spcBef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defRPr sz="2400" b="1" i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/>
              </a:p>
            </p:txBody>
          </p:sp>
          <p:sp>
            <p:nvSpPr>
              <p:cNvPr id="524" name="Freeform 44">
                <a:extLst>
                  <a:ext uri="{FF2B5EF4-FFF2-40B4-BE49-F238E27FC236}">
                    <a16:creationId xmlns:a16="http://schemas.microsoft.com/office/drawing/2014/main" id="{648E4D39-BDD7-4613-8BEF-178AC4C798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2" y="4165"/>
                <a:ext cx="28" cy="1"/>
              </a:xfrm>
              <a:custGeom>
                <a:avLst/>
                <a:gdLst>
                  <a:gd name="T0" fmla="*/ 1 w 56"/>
                  <a:gd name="T1" fmla="*/ 0 h 3"/>
                  <a:gd name="T2" fmla="*/ 0 w 56"/>
                  <a:gd name="T3" fmla="*/ 0 h 3"/>
                  <a:gd name="T4" fmla="*/ 1 w 56"/>
                  <a:gd name="T5" fmla="*/ 0 h 3"/>
                  <a:gd name="T6" fmla="*/ 1 w 56"/>
                  <a:gd name="T7" fmla="*/ 0 h 3"/>
                  <a:gd name="T8" fmla="*/ 1 w 56"/>
                  <a:gd name="T9" fmla="*/ 0 h 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6" h="3">
                    <a:moveTo>
                      <a:pt x="56" y="3"/>
                    </a:moveTo>
                    <a:lnTo>
                      <a:pt x="0" y="3"/>
                    </a:lnTo>
                    <a:lnTo>
                      <a:pt x="1" y="0"/>
                    </a:lnTo>
                    <a:lnTo>
                      <a:pt x="56" y="0"/>
                    </a:lnTo>
                    <a:lnTo>
                      <a:pt x="56" y="3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5" name="Freeform 45">
                <a:extLst>
                  <a:ext uri="{FF2B5EF4-FFF2-40B4-BE49-F238E27FC236}">
                    <a16:creationId xmlns:a16="http://schemas.microsoft.com/office/drawing/2014/main" id="{72F783A8-308F-4762-8B71-347B6AE05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8" y="4169"/>
                <a:ext cx="32" cy="2"/>
              </a:xfrm>
              <a:custGeom>
                <a:avLst/>
                <a:gdLst>
                  <a:gd name="T0" fmla="*/ 1 w 64"/>
                  <a:gd name="T1" fmla="*/ 0 h 4"/>
                  <a:gd name="T2" fmla="*/ 1 w 64"/>
                  <a:gd name="T3" fmla="*/ 1 h 4"/>
                  <a:gd name="T4" fmla="*/ 0 w 64"/>
                  <a:gd name="T5" fmla="*/ 1 h 4"/>
                  <a:gd name="T6" fmla="*/ 1 w 64"/>
                  <a:gd name="T7" fmla="*/ 0 h 4"/>
                  <a:gd name="T8" fmla="*/ 1 w 64"/>
                  <a:gd name="T9" fmla="*/ 0 h 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4" y="0"/>
                    </a:moveTo>
                    <a:lnTo>
                      <a:pt x="64" y="4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6" name="Freeform 46">
                <a:extLst>
                  <a:ext uri="{FF2B5EF4-FFF2-40B4-BE49-F238E27FC236}">
                    <a16:creationId xmlns:a16="http://schemas.microsoft.com/office/drawing/2014/main" id="{5209A7D2-42E9-4100-A09B-524442C74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" y="4177"/>
                <a:ext cx="27" cy="1"/>
              </a:xfrm>
              <a:custGeom>
                <a:avLst/>
                <a:gdLst>
                  <a:gd name="T0" fmla="*/ 0 w 55"/>
                  <a:gd name="T1" fmla="*/ 0 h 1"/>
                  <a:gd name="T2" fmla="*/ 0 w 55"/>
                  <a:gd name="T3" fmla="*/ 0 h 1"/>
                  <a:gd name="T4" fmla="*/ 0 w 55"/>
                  <a:gd name="T5" fmla="*/ 0 h 1"/>
                  <a:gd name="T6" fmla="*/ 0 w 55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5" h="1">
                    <a:moveTo>
                      <a:pt x="55" y="0"/>
                    </a:moveTo>
                    <a:lnTo>
                      <a:pt x="0" y="0"/>
                    </a:lnTo>
                    <a:lnTo>
                      <a:pt x="4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7" name="Freeform 47">
                <a:extLst>
                  <a:ext uri="{FF2B5EF4-FFF2-40B4-BE49-F238E27FC236}">
                    <a16:creationId xmlns:a16="http://schemas.microsoft.com/office/drawing/2014/main" id="{E65EED5D-819D-48F2-A35E-CE447B7039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3" y="4190"/>
                <a:ext cx="19" cy="1"/>
              </a:xfrm>
              <a:custGeom>
                <a:avLst/>
                <a:gdLst>
                  <a:gd name="T0" fmla="*/ 0 w 38"/>
                  <a:gd name="T1" fmla="*/ 0 h 1"/>
                  <a:gd name="T2" fmla="*/ 1 w 38"/>
                  <a:gd name="T3" fmla="*/ 0 h 1"/>
                  <a:gd name="T4" fmla="*/ 1 w 38"/>
                  <a:gd name="T5" fmla="*/ 1 h 1"/>
                  <a:gd name="T6" fmla="*/ 1 w 38"/>
                  <a:gd name="T7" fmla="*/ 1 h 1"/>
                  <a:gd name="T8" fmla="*/ 0 w 38"/>
                  <a:gd name="T9" fmla="*/ 0 h 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" h="1">
                    <a:moveTo>
                      <a:pt x="0" y="0"/>
                    </a:moveTo>
                    <a:lnTo>
                      <a:pt x="38" y="0"/>
                    </a:lnTo>
                    <a:lnTo>
                      <a:pt x="33" y="1"/>
                    </a:lnTo>
                    <a:lnTo>
                      <a:pt x="3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8" name="Freeform 48">
                <a:extLst>
                  <a:ext uri="{FF2B5EF4-FFF2-40B4-BE49-F238E27FC236}">
                    <a16:creationId xmlns:a16="http://schemas.microsoft.com/office/drawing/2014/main" id="{12883707-23CC-44FE-BF3D-79720E695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6" y="4196"/>
                <a:ext cx="12" cy="2"/>
              </a:xfrm>
              <a:custGeom>
                <a:avLst/>
                <a:gdLst>
                  <a:gd name="T0" fmla="*/ 0 w 25"/>
                  <a:gd name="T1" fmla="*/ 0 h 5"/>
                  <a:gd name="T2" fmla="*/ 0 w 25"/>
                  <a:gd name="T3" fmla="*/ 0 h 5"/>
                  <a:gd name="T4" fmla="*/ 0 w 25"/>
                  <a:gd name="T5" fmla="*/ 0 h 5"/>
                  <a:gd name="T6" fmla="*/ 0 w 25"/>
                  <a:gd name="T7" fmla="*/ 0 h 5"/>
                  <a:gd name="T8" fmla="*/ 0 w 25"/>
                  <a:gd name="T9" fmla="*/ 0 h 5"/>
                  <a:gd name="T10" fmla="*/ 0 w 25"/>
                  <a:gd name="T11" fmla="*/ 0 h 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5" h="5">
                    <a:moveTo>
                      <a:pt x="25" y="0"/>
                    </a:moveTo>
                    <a:lnTo>
                      <a:pt x="23" y="5"/>
                    </a:lnTo>
                    <a:lnTo>
                      <a:pt x="1" y="5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9" name="Freeform 49">
                <a:extLst>
                  <a:ext uri="{FF2B5EF4-FFF2-40B4-BE49-F238E27FC236}">
                    <a16:creationId xmlns:a16="http://schemas.microsoft.com/office/drawing/2014/main" id="{702A625E-B673-434E-B749-952CEB418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" y="4202"/>
                <a:ext cx="9" cy="1"/>
              </a:xfrm>
              <a:custGeom>
                <a:avLst/>
                <a:gdLst>
                  <a:gd name="T0" fmla="*/ 1 w 18"/>
                  <a:gd name="T1" fmla="*/ 0 h 2"/>
                  <a:gd name="T2" fmla="*/ 1 w 18"/>
                  <a:gd name="T3" fmla="*/ 1 h 2"/>
                  <a:gd name="T4" fmla="*/ 1 w 18"/>
                  <a:gd name="T5" fmla="*/ 1 h 2"/>
                  <a:gd name="T6" fmla="*/ 0 w 18"/>
                  <a:gd name="T7" fmla="*/ 0 h 2"/>
                  <a:gd name="T8" fmla="*/ 1 w 18"/>
                  <a:gd name="T9" fmla="*/ 0 h 2"/>
                  <a:gd name="T10" fmla="*/ 1 w 18"/>
                  <a:gd name="T11" fmla="*/ 0 h 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8" h="2">
                    <a:moveTo>
                      <a:pt x="18" y="0"/>
                    </a:moveTo>
                    <a:lnTo>
                      <a:pt x="15" y="2"/>
                    </a:lnTo>
                    <a:lnTo>
                      <a:pt x="4" y="2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0" name="Freeform 50">
                <a:extLst>
                  <a:ext uri="{FF2B5EF4-FFF2-40B4-BE49-F238E27FC236}">
                    <a16:creationId xmlns:a16="http://schemas.microsoft.com/office/drawing/2014/main" id="{444BD8E8-1BF1-479F-ADF1-7998EFA2A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1" y="4208"/>
                <a:ext cx="1" cy="1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0 w 3"/>
                  <a:gd name="T5" fmla="*/ 0 h 3"/>
                  <a:gd name="T6" fmla="*/ 0 w 3"/>
                  <a:gd name="T7" fmla="*/ 0 h 3"/>
                  <a:gd name="T8" fmla="*/ 0 w 3"/>
                  <a:gd name="T9" fmla="*/ 0 h 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lnTo>
                      <a:pt x="2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588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1" name="Line 51">
                <a:extLst>
                  <a:ext uri="{FF2B5EF4-FFF2-40B4-BE49-F238E27FC236}">
                    <a16:creationId xmlns:a16="http://schemas.microsoft.com/office/drawing/2014/main" id="{20FFF02D-1F6E-4340-9D4F-6CD3C61B4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580" y="3497"/>
                <a:ext cx="1" cy="68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2" name="Line 52">
                <a:extLst>
                  <a:ext uri="{FF2B5EF4-FFF2-40B4-BE49-F238E27FC236}">
                    <a16:creationId xmlns:a16="http://schemas.microsoft.com/office/drawing/2014/main" id="{F26E0674-22A6-40C3-AAAD-C413CCB44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80" y="3497"/>
                <a:ext cx="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3" name="Line 53">
                <a:extLst>
                  <a:ext uri="{FF2B5EF4-FFF2-40B4-BE49-F238E27FC236}">
                    <a16:creationId xmlns:a16="http://schemas.microsoft.com/office/drawing/2014/main" id="{653F99DF-3761-40FD-9132-C3C0C246E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17" y="3497"/>
                <a:ext cx="1" cy="68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4" name="Line 54">
                <a:extLst>
                  <a:ext uri="{FF2B5EF4-FFF2-40B4-BE49-F238E27FC236}">
                    <a16:creationId xmlns:a16="http://schemas.microsoft.com/office/drawing/2014/main" id="{2B202FC6-F543-4B67-A323-D091B55F15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80" y="4180"/>
                <a:ext cx="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5" name="Line 55">
                <a:extLst>
                  <a:ext uri="{FF2B5EF4-FFF2-40B4-BE49-F238E27FC236}">
                    <a16:creationId xmlns:a16="http://schemas.microsoft.com/office/drawing/2014/main" id="{C694E494-DC55-4C89-AE8C-A893B032B9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25" y="3553"/>
                <a:ext cx="1" cy="62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6" name="Line 56">
                <a:extLst>
                  <a:ext uri="{FF2B5EF4-FFF2-40B4-BE49-F238E27FC236}">
                    <a16:creationId xmlns:a16="http://schemas.microsoft.com/office/drawing/2014/main" id="{78805C45-EC9E-4FC9-A907-7BD5DBF365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25" y="3553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7" name="Line 57">
                <a:extLst>
                  <a:ext uri="{FF2B5EF4-FFF2-40B4-BE49-F238E27FC236}">
                    <a16:creationId xmlns:a16="http://schemas.microsoft.com/office/drawing/2014/main" id="{0E68BA06-60B5-4ACB-93A7-E1E4DAA5FA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59" y="3553"/>
                <a:ext cx="1" cy="62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8" name="Line 58">
                <a:extLst>
                  <a:ext uri="{FF2B5EF4-FFF2-40B4-BE49-F238E27FC236}">
                    <a16:creationId xmlns:a16="http://schemas.microsoft.com/office/drawing/2014/main" id="{92319559-7475-4E55-AE29-B440F9ED8C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25" y="4173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9" name="Line 59">
                <a:extLst>
                  <a:ext uri="{FF2B5EF4-FFF2-40B4-BE49-F238E27FC236}">
                    <a16:creationId xmlns:a16="http://schemas.microsoft.com/office/drawing/2014/main" id="{B715A6B2-C7D5-4C51-A6E8-6A2B638DA5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665" y="3603"/>
                <a:ext cx="1" cy="56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0" name="Line 60">
                <a:extLst>
                  <a:ext uri="{FF2B5EF4-FFF2-40B4-BE49-F238E27FC236}">
                    <a16:creationId xmlns:a16="http://schemas.microsoft.com/office/drawing/2014/main" id="{0E473A8D-C17E-412C-9440-2A488AB41D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65" y="3603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1" name="Line 61">
                <a:extLst>
                  <a:ext uri="{FF2B5EF4-FFF2-40B4-BE49-F238E27FC236}">
                    <a16:creationId xmlns:a16="http://schemas.microsoft.com/office/drawing/2014/main" id="{9411E687-34B8-492B-9DE3-34CB1AEAC9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93" y="3603"/>
                <a:ext cx="1" cy="56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2" name="Line 62">
                <a:extLst>
                  <a:ext uri="{FF2B5EF4-FFF2-40B4-BE49-F238E27FC236}">
                    <a16:creationId xmlns:a16="http://schemas.microsoft.com/office/drawing/2014/main" id="{D71C9A5E-490E-4CE2-91E3-8F3F710BAE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65" y="4168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3" name="Line 63">
                <a:extLst>
                  <a:ext uri="{FF2B5EF4-FFF2-40B4-BE49-F238E27FC236}">
                    <a16:creationId xmlns:a16="http://schemas.microsoft.com/office/drawing/2014/main" id="{FFE6BF43-9A54-4D34-A940-8F2F0296A1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98" y="3650"/>
                <a:ext cx="1" cy="51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4" name="Line 64">
                <a:extLst>
                  <a:ext uri="{FF2B5EF4-FFF2-40B4-BE49-F238E27FC236}">
                    <a16:creationId xmlns:a16="http://schemas.microsoft.com/office/drawing/2014/main" id="{DFAC14D7-EB32-4D59-B461-F486DDA2BC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98" y="3650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5" name="Line 65">
                <a:extLst>
                  <a:ext uri="{FF2B5EF4-FFF2-40B4-BE49-F238E27FC236}">
                    <a16:creationId xmlns:a16="http://schemas.microsoft.com/office/drawing/2014/main" id="{06C9CDA8-5B38-4FEE-8011-AFD903E154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21" y="3650"/>
                <a:ext cx="1" cy="51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6" name="Line 66">
                <a:extLst>
                  <a:ext uri="{FF2B5EF4-FFF2-40B4-BE49-F238E27FC236}">
                    <a16:creationId xmlns:a16="http://schemas.microsoft.com/office/drawing/2014/main" id="{03765025-86D3-4CE6-B1B9-71B1045597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98" y="4163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7" name="Line 67">
                <a:extLst>
                  <a:ext uri="{FF2B5EF4-FFF2-40B4-BE49-F238E27FC236}">
                    <a16:creationId xmlns:a16="http://schemas.microsoft.com/office/drawing/2014/main" id="{3B0BC33B-4441-4DC4-846B-7BA4C5FDA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25" y="3692"/>
                <a:ext cx="1" cy="46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8" name="Line 68">
                <a:extLst>
                  <a:ext uri="{FF2B5EF4-FFF2-40B4-BE49-F238E27FC236}">
                    <a16:creationId xmlns:a16="http://schemas.microsoft.com/office/drawing/2014/main" id="{B9296807-E8E7-4601-9D14-58F4D6B54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25" y="3692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9" name="Line 69">
                <a:extLst>
                  <a:ext uri="{FF2B5EF4-FFF2-40B4-BE49-F238E27FC236}">
                    <a16:creationId xmlns:a16="http://schemas.microsoft.com/office/drawing/2014/main" id="{52537C71-7D5B-4CAC-8025-461A471B26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46" y="3692"/>
                <a:ext cx="1" cy="46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0" name="Line 70">
                <a:extLst>
                  <a:ext uri="{FF2B5EF4-FFF2-40B4-BE49-F238E27FC236}">
                    <a16:creationId xmlns:a16="http://schemas.microsoft.com/office/drawing/2014/main" id="{EE86A498-0048-4988-95B1-983D6278FA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25" y="4157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1" name="Line 71">
                <a:extLst>
                  <a:ext uri="{FF2B5EF4-FFF2-40B4-BE49-F238E27FC236}">
                    <a16:creationId xmlns:a16="http://schemas.microsoft.com/office/drawing/2014/main" id="{4F392EB0-E5DA-4FE6-B86B-089CE0875E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49" y="3730"/>
                <a:ext cx="1" cy="42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2" name="Line 72">
                <a:extLst>
                  <a:ext uri="{FF2B5EF4-FFF2-40B4-BE49-F238E27FC236}">
                    <a16:creationId xmlns:a16="http://schemas.microsoft.com/office/drawing/2014/main" id="{5C32D9A8-6802-4AEE-B8A4-CC631D1A12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49" y="3730"/>
                <a:ext cx="1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3" name="Line 73">
                <a:extLst>
                  <a:ext uri="{FF2B5EF4-FFF2-40B4-BE49-F238E27FC236}">
                    <a16:creationId xmlns:a16="http://schemas.microsoft.com/office/drawing/2014/main" id="{E43B40A1-574B-42BE-A7EE-D2B573D8FE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64" y="3730"/>
                <a:ext cx="1" cy="42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4" name="Line 74">
                <a:extLst>
                  <a:ext uri="{FF2B5EF4-FFF2-40B4-BE49-F238E27FC236}">
                    <a16:creationId xmlns:a16="http://schemas.microsoft.com/office/drawing/2014/main" id="{B8977FC5-72E3-4A94-9C94-EC7AA7793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49" y="4153"/>
                <a:ext cx="1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5" name="Line 75">
                <a:extLst>
                  <a:ext uri="{FF2B5EF4-FFF2-40B4-BE49-F238E27FC236}">
                    <a16:creationId xmlns:a16="http://schemas.microsoft.com/office/drawing/2014/main" id="{38B4C4D5-D6FC-499C-A15B-56D73F0F05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767" y="3765"/>
                <a:ext cx="1" cy="38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6" name="Line 76">
                <a:extLst>
                  <a:ext uri="{FF2B5EF4-FFF2-40B4-BE49-F238E27FC236}">
                    <a16:creationId xmlns:a16="http://schemas.microsoft.com/office/drawing/2014/main" id="{4BAA2385-FF5E-4AD0-85CA-B8956B98E7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67" y="3765"/>
                <a:ext cx="1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7" name="Line 77">
                <a:extLst>
                  <a:ext uri="{FF2B5EF4-FFF2-40B4-BE49-F238E27FC236}">
                    <a16:creationId xmlns:a16="http://schemas.microsoft.com/office/drawing/2014/main" id="{5BD1C6F6-838A-43B0-A916-27E7D70B5C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0" y="3765"/>
                <a:ext cx="1" cy="38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8" name="Line 78">
                <a:extLst>
                  <a:ext uri="{FF2B5EF4-FFF2-40B4-BE49-F238E27FC236}">
                    <a16:creationId xmlns:a16="http://schemas.microsoft.com/office/drawing/2014/main" id="{B1AF6800-3370-4EB2-9D07-AFADDBD25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68" y="4149"/>
                <a:ext cx="1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9" name="Line 79">
                <a:extLst>
                  <a:ext uri="{FF2B5EF4-FFF2-40B4-BE49-F238E27FC236}">
                    <a16:creationId xmlns:a16="http://schemas.microsoft.com/office/drawing/2014/main" id="{2AB652ED-5612-4687-910F-5FFD07DC8F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84" y="3797"/>
                <a:ext cx="1" cy="34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0" name="Line 80">
                <a:extLst>
                  <a:ext uri="{FF2B5EF4-FFF2-40B4-BE49-F238E27FC236}">
                    <a16:creationId xmlns:a16="http://schemas.microsoft.com/office/drawing/2014/main" id="{FFA95178-6240-4386-BF47-7C3A19B51C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4" y="3797"/>
                <a:ext cx="1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1" name="Line 81">
                <a:extLst>
                  <a:ext uri="{FF2B5EF4-FFF2-40B4-BE49-F238E27FC236}">
                    <a16:creationId xmlns:a16="http://schemas.microsoft.com/office/drawing/2014/main" id="{11A7949B-FA34-458C-B40A-BCF207C2D5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94" y="3797"/>
                <a:ext cx="1" cy="34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2" name="Line 82">
                <a:extLst>
                  <a:ext uri="{FF2B5EF4-FFF2-40B4-BE49-F238E27FC236}">
                    <a16:creationId xmlns:a16="http://schemas.microsoft.com/office/drawing/2014/main" id="{FAE779ED-8D71-4974-B515-97805A79DE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84" y="4146"/>
                <a:ext cx="1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3" name="Line 83">
                <a:extLst>
                  <a:ext uri="{FF2B5EF4-FFF2-40B4-BE49-F238E27FC236}">
                    <a16:creationId xmlns:a16="http://schemas.microsoft.com/office/drawing/2014/main" id="{0BB55BE6-CEBC-46AB-8FD1-1C0F8A1FB9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795" y="3825"/>
                <a:ext cx="2" cy="31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4" name="Line 84">
                <a:extLst>
                  <a:ext uri="{FF2B5EF4-FFF2-40B4-BE49-F238E27FC236}">
                    <a16:creationId xmlns:a16="http://schemas.microsoft.com/office/drawing/2014/main" id="{43799F44-B14F-4ABB-A1DE-1140013112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95" y="3825"/>
                <a:ext cx="1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5" name="Line 85">
                <a:extLst>
                  <a:ext uri="{FF2B5EF4-FFF2-40B4-BE49-F238E27FC236}">
                    <a16:creationId xmlns:a16="http://schemas.microsoft.com/office/drawing/2014/main" id="{72733B2E-36F5-44F7-A53A-2EBACA8CEE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6" y="3825"/>
                <a:ext cx="1" cy="31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6" name="Line 86">
                <a:extLst>
                  <a:ext uri="{FF2B5EF4-FFF2-40B4-BE49-F238E27FC236}">
                    <a16:creationId xmlns:a16="http://schemas.microsoft.com/office/drawing/2014/main" id="{DF5DD282-6736-4EF8-8098-52A23FF74E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97" y="4143"/>
                <a:ext cx="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7" name="Line 87">
                <a:extLst>
                  <a:ext uri="{FF2B5EF4-FFF2-40B4-BE49-F238E27FC236}">
                    <a16:creationId xmlns:a16="http://schemas.microsoft.com/office/drawing/2014/main" id="{55319852-ED8C-4FE9-9B75-04D7FCC603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06" y="3851"/>
                <a:ext cx="1" cy="28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8" name="Line 88">
                <a:extLst>
                  <a:ext uri="{FF2B5EF4-FFF2-40B4-BE49-F238E27FC236}">
                    <a16:creationId xmlns:a16="http://schemas.microsoft.com/office/drawing/2014/main" id="{73D8BE79-C6AC-427D-9431-A141416BE0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6" y="3851"/>
                <a:ext cx="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9" name="Line 89">
                <a:extLst>
                  <a:ext uri="{FF2B5EF4-FFF2-40B4-BE49-F238E27FC236}">
                    <a16:creationId xmlns:a16="http://schemas.microsoft.com/office/drawing/2014/main" id="{D8AC4EF3-3F78-44D7-ACF9-97BBFF09DD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14" y="3851"/>
                <a:ext cx="1" cy="28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0" name="Line 90">
                <a:extLst>
                  <a:ext uri="{FF2B5EF4-FFF2-40B4-BE49-F238E27FC236}">
                    <a16:creationId xmlns:a16="http://schemas.microsoft.com/office/drawing/2014/main" id="{043469C3-F926-40B6-B634-4BEF1EB64C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6" y="4140"/>
                <a:ext cx="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1" name="Line 91">
                <a:extLst>
                  <a:ext uri="{FF2B5EF4-FFF2-40B4-BE49-F238E27FC236}">
                    <a16:creationId xmlns:a16="http://schemas.microsoft.com/office/drawing/2014/main" id="{4F84FD3F-050B-40B8-9A11-3B65BD981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17" y="3874"/>
                <a:ext cx="1" cy="26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2" name="Line 92">
                <a:extLst>
                  <a:ext uri="{FF2B5EF4-FFF2-40B4-BE49-F238E27FC236}">
                    <a16:creationId xmlns:a16="http://schemas.microsoft.com/office/drawing/2014/main" id="{619839C7-DD45-4346-96AC-5485534D23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17" y="3874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3" name="Line 93">
                <a:extLst>
                  <a:ext uri="{FF2B5EF4-FFF2-40B4-BE49-F238E27FC236}">
                    <a16:creationId xmlns:a16="http://schemas.microsoft.com/office/drawing/2014/main" id="{5F2A0841-7F0F-4AE0-B814-D53AA2AFF6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22" y="3874"/>
                <a:ext cx="1" cy="26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4" name="Line 94">
                <a:extLst>
                  <a:ext uri="{FF2B5EF4-FFF2-40B4-BE49-F238E27FC236}">
                    <a16:creationId xmlns:a16="http://schemas.microsoft.com/office/drawing/2014/main" id="{4B8B60F7-FBA5-4838-AB5B-ED623DE9DB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17" y="4137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5" name="Line 95">
                <a:extLst>
                  <a:ext uri="{FF2B5EF4-FFF2-40B4-BE49-F238E27FC236}">
                    <a16:creationId xmlns:a16="http://schemas.microsoft.com/office/drawing/2014/main" id="{4CD5EBBC-9012-4748-A4F3-1169031CCC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22" y="3897"/>
                <a:ext cx="1" cy="237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6" name="Line 96">
                <a:extLst>
                  <a:ext uri="{FF2B5EF4-FFF2-40B4-BE49-F238E27FC236}">
                    <a16:creationId xmlns:a16="http://schemas.microsoft.com/office/drawing/2014/main" id="{7E399530-320B-4628-B963-67C501FAD6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22" y="3897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7" name="Line 97">
                <a:extLst>
                  <a:ext uri="{FF2B5EF4-FFF2-40B4-BE49-F238E27FC236}">
                    <a16:creationId xmlns:a16="http://schemas.microsoft.com/office/drawing/2014/main" id="{0AD55544-FEF0-4F0F-8D2D-CBA2D03D8C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27" y="3897"/>
                <a:ext cx="1" cy="237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8" name="Line 98">
                <a:extLst>
                  <a:ext uri="{FF2B5EF4-FFF2-40B4-BE49-F238E27FC236}">
                    <a16:creationId xmlns:a16="http://schemas.microsoft.com/office/drawing/2014/main" id="{52906CBF-41F6-4074-8BE5-799BF2AE49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22" y="4134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9" name="Line 99">
                <a:extLst>
                  <a:ext uri="{FF2B5EF4-FFF2-40B4-BE49-F238E27FC236}">
                    <a16:creationId xmlns:a16="http://schemas.microsoft.com/office/drawing/2014/main" id="{3B9C886D-7424-41A7-8B8A-E4782CA999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29" y="3915"/>
                <a:ext cx="1" cy="21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0" name="Line 100">
                <a:extLst>
                  <a:ext uri="{FF2B5EF4-FFF2-40B4-BE49-F238E27FC236}">
                    <a16:creationId xmlns:a16="http://schemas.microsoft.com/office/drawing/2014/main" id="{27E6C756-C45D-48ED-A3EE-249C7F94B9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29" y="3915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1" name="Line 101">
                <a:extLst>
                  <a:ext uri="{FF2B5EF4-FFF2-40B4-BE49-F238E27FC236}">
                    <a16:creationId xmlns:a16="http://schemas.microsoft.com/office/drawing/2014/main" id="{34273FE3-A98B-40A3-9496-1ABE5751D9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32" y="3915"/>
                <a:ext cx="1" cy="21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2" name="Line 102">
                <a:extLst>
                  <a:ext uri="{FF2B5EF4-FFF2-40B4-BE49-F238E27FC236}">
                    <a16:creationId xmlns:a16="http://schemas.microsoft.com/office/drawing/2014/main" id="{5CBA5661-203F-4763-80E8-257C6B77E8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29" y="4133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3" name="Line 103">
                <a:extLst>
                  <a:ext uri="{FF2B5EF4-FFF2-40B4-BE49-F238E27FC236}">
                    <a16:creationId xmlns:a16="http://schemas.microsoft.com/office/drawing/2014/main" id="{2A283C8F-4ECE-4DD0-A37B-0A063D55F2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33" y="3933"/>
                <a:ext cx="1" cy="197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4" name="Line 104">
                <a:extLst>
                  <a:ext uri="{FF2B5EF4-FFF2-40B4-BE49-F238E27FC236}">
                    <a16:creationId xmlns:a16="http://schemas.microsoft.com/office/drawing/2014/main" id="{04F0186C-8603-43EA-8FE1-F6C7709AB4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33" y="3933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5" name="Line 105">
                <a:extLst>
                  <a:ext uri="{FF2B5EF4-FFF2-40B4-BE49-F238E27FC236}">
                    <a16:creationId xmlns:a16="http://schemas.microsoft.com/office/drawing/2014/main" id="{4C232838-D96F-4832-9915-D5CFE23223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38" y="3933"/>
                <a:ext cx="1" cy="197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6" name="Line 106">
                <a:extLst>
                  <a:ext uri="{FF2B5EF4-FFF2-40B4-BE49-F238E27FC236}">
                    <a16:creationId xmlns:a16="http://schemas.microsoft.com/office/drawing/2014/main" id="{03E75360-6D0F-4873-97F7-D62DF453B5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33" y="4130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7" name="Line 107">
                <a:extLst>
                  <a:ext uri="{FF2B5EF4-FFF2-40B4-BE49-F238E27FC236}">
                    <a16:creationId xmlns:a16="http://schemas.microsoft.com/office/drawing/2014/main" id="{0419BD32-399E-4F92-B219-262188C800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38" y="3950"/>
                <a:ext cx="1" cy="17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8" name="Line 108">
                <a:extLst>
                  <a:ext uri="{FF2B5EF4-FFF2-40B4-BE49-F238E27FC236}">
                    <a16:creationId xmlns:a16="http://schemas.microsoft.com/office/drawing/2014/main" id="{0B2E0EE8-CAB3-441C-884D-98D086D2E4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38" y="3950"/>
                <a:ext cx="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9" name="Line 109">
                <a:extLst>
                  <a:ext uri="{FF2B5EF4-FFF2-40B4-BE49-F238E27FC236}">
                    <a16:creationId xmlns:a16="http://schemas.microsoft.com/office/drawing/2014/main" id="{2BCB14DF-3932-4A55-BF20-E4B460D085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42" y="3950"/>
                <a:ext cx="1" cy="178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0" name="Line 110">
                <a:extLst>
                  <a:ext uri="{FF2B5EF4-FFF2-40B4-BE49-F238E27FC236}">
                    <a16:creationId xmlns:a16="http://schemas.microsoft.com/office/drawing/2014/main" id="{36706C1E-2FEB-4099-8F8B-D949BF40C6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38" y="4128"/>
                <a:ext cx="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1" name="Line 111">
                <a:extLst>
                  <a:ext uri="{FF2B5EF4-FFF2-40B4-BE49-F238E27FC236}">
                    <a16:creationId xmlns:a16="http://schemas.microsoft.com/office/drawing/2014/main" id="{9ABA8E41-3E09-47C8-AA65-0BE36D6ECC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41" y="3965"/>
                <a:ext cx="1" cy="16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2" name="Line 112">
                <a:extLst>
                  <a:ext uri="{FF2B5EF4-FFF2-40B4-BE49-F238E27FC236}">
                    <a16:creationId xmlns:a16="http://schemas.microsoft.com/office/drawing/2014/main" id="{43569960-5792-4843-901B-A17C6DD79A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41" y="3965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3" name="Line 113">
                <a:extLst>
                  <a:ext uri="{FF2B5EF4-FFF2-40B4-BE49-F238E27FC236}">
                    <a16:creationId xmlns:a16="http://schemas.microsoft.com/office/drawing/2014/main" id="{B1E50345-C6D5-4C31-969D-376FF81B59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44" y="3965"/>
                <a:ext cx="1" cy="16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4" name="Line 114">
                <a:extLst>
                  <a:ext uri="{FF2B5EF4-FFF2-40B4-BE49-F238E27FC236}">
                    <a16:creationId xmlns:a16="http://schemas.microsoft.com/office/drawing/2014/main" id="{1212191A-35C5-426F-A582-C5F9FF9583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41" y="4125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5" name="Line 115">
                <a:extLst>
                  <a:ext uri="{FF2B5EF4-FFF2-40B4-BE49-F238E27FC236}">
                    <a16:creationId xmlns:a16="http://schemas.microsoft.com/office/drawing/2014/main" id="{33F1EFFC-4633-46A8-9680-01E03FD2B0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49" y="4123"/>
                <a:ext cx="123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6" name="Line 116">
                <a:extLst>
                  <a:ext uri="{FF2B5EF4-FFF2-40B4-BE49-F238E27FC236}">
                    <a16:creationId xmlns:a16="http://schemas.microsoft.com/office/drawing/2014/main" id="{B97D3785-FED1-4F75-9DEC-D9A4E39AC5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72" y="4123"/>
                <a:ext cx="1" cy="1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7" name="Line 117">
                <a:extLst>
                  <a:ext uri="{FF2B5EF4-FFF2-40B4-BE49-F238E27FC236}">
                    <a16:creationId xmlns:a16="http://schemas.microsoft.com/office/drawing/2014/main" id="{B0ED2498-119E-4FED-AC96-70BF35D9E2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3" y="4134"/>
                <a:ext cx="9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8" name="Line 118">
                <a:extLst>
                  <a:ext uri="{FF2B5EF4-FFF2-40B4-BE49-F238E27FC236}">
                    <a16:creationId xmlns:a16="http://schemas.microsoft.com/office/drawing/2014/main" id="{40B4763F-8498-451A-A3CB-C695CB8CFA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2" y="4139"/>
                <a:ext cx="11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9" name="Line 119">
                <a:extLst>
                  <a:ext uri="{FF2B5EF4-FFF2-40B4-BE49-F238E27FC236}">
                    <a16:creationId xmlns:a16="http://schemas.microsoft.com/office/drawing/2014/main" id="{FB448FD4-AABC-40BA-8752-B9543DF1E6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0" y="4145"/>
                <a:ext cx="12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0" name="Line 120">
                <a:extLst>
                  <a:ext uri="{FF2B5EF4-FFF2-40B4-BE49-F238E27FC236}">
                    <a16:creationId xmlns:a16="http://schemas.microsoft.com/office/drawing/2014/main" id="{0F4DC4B0-09A0-4E74-BEC7-24936DBE63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27" y="4151"/>
                <a:ext cx="13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1" name="Line 121">
                <a:extLst>
                  <a:ext uri="{FF2B5EF4-FFF2-40B4-BE49-F238E27FC236}">
                    <a16:creationId xmlns:a16="http://schemas.microsoft.com/office/drawing/2014/main" id="{75D378D7-0A4A-43B6-B44F-8665015FFD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3" y="4155"/>
                <a:ext cx="14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2" name="Line 122">
                <a:extLst>
                  <a:ext uri="{FF2B5EF4-FFF2-40B4-BE49-F238E27FC236}">
                    <a16:creationId xmlns:a16="http://schemas.microsoft.com/office/drawing/2014/main" id="{BF1AE739-56EE-44F5-A8AF-98306AE8C8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95" y="4160"/>
                <a:ext cx="18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3" name="Line 123">
                <a:extLst>
                  <a:ext uri="{FF2B5EF4-FFF2-40B4-BE49-F238E27FC236}">
                    <a16:creationId xmlns:a16="http://schemas.microsoft.com/office/drawing/2014/main" id="{8F50D473-EE5D-4FC0-891B-508EA3F6C5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76" y="4165"/>
                <a:ext cx="19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4" name="Line 124">
                <a:extLst>
                  <a:ext uri="{FF2B5EF4-FFF2-40B4-BE49-F238E27FC236}">
                    <a16:creationId xmlns:a16="http://schemas.microsoft.com/office/drawing/2014/main" id="{2E9E5BEB-F478-4CD0-82E4-C462B1B06A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56" y="4168"/>
                <a:ext cx="20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5" name="Line 125">
                <a:extLst>
                  <a:ext uri="{FF2B5EF4-FFF2-40B4-BE49-F238E27FC236}">
                    <a16:creationId xmlns:a16="http://schemas.microsoft.com/office/drawing/2014/main" id="{1F007954-A5C7-4472-87FA-B37BC1F8C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34" y="4173"/>
                <a:ext cx="22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6" name="Line 126">
                <a:extLst>
                  <a:ext uri="{FF2B5EF4-FFF2-40B4-BE49-F238E27FC236}">
                    <a16:creationId xmlns:a16="http://schemas.microsoft.com/office/drawing/2014/main" id="{643CEF6E-F118-43B2-BF5C-E87A0428F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12" y="4177"/>
                <a:ext cx="22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7" name="Line 127">
                <a:extLst>
                  <a:ext uri="{FF2B5EF4-FFF2-40B4-BE49-F238E27FC236}">
                    <a16:creationId xmlns:a16="http://schemas.microsoft.com/office/drawing/2014/main" id="{10FC04D5-7849-472B-A714-79F3AF9907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72" y="4134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8" name="Line 128">
                <a:extLst>
                  <a:ext uri="{FF2B5EF4-FFF2-40B4-BE49-F238E27FC236}">
                    <a16:creationId xmlns:a16="http://schemas.microsoft.com/office/drawing/2014/main" id="{A2B0D273-66C2-4304-9A2E-352E396D2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3" y="4134"/>
                <a:ext cx="1" cy="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9" name="Line 129">
                <a:extLst>
                  <a:ext uri="{FF2B5EF4-FFF2-40B4-BE49-F238E27FC236}">
                    <a16:creationId xmlns:a16="http://schemas.microsoft.com/office/drawing/2014/main" id="{DE65E002-9D85-4D22-90CE-B613682392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7" y="4143"/>
                <a:ext cx="6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0" name="Line 130">
                <a:extLst>
                  <a:ext uri="{FF2B5EF4-FFF2-40B4-BE49-F238E27FC236}">
                    <a16:creationId xmlns:a16="http://schemas.microsoft.com/office/drawing/2014/main" id="{9CAA3137-A1B0-4718-A17E-B3D53101B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9" y="4148"/>
                <a:ext cx="8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1" name="Line 131">
                <a:extLst>
                  <a:ext uri="{FF2B5EF4-FFF2-40B4-BE49-F238E27FC236}">
                    <a16:creationId xmlns:a16="http://schemas.microsoft.com/office/drawing/2014/main" id="{8307A3BD-51F4-49A2-BBC3-A11490FB91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1" y="4153"/>
                <a:ext cx="8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2" name="Line 132">
                <a:extLst>
                  <a:ext uri="{FF2B5EF4-FFF2-40B4-BE49-F238E27FC236}">
                    <a16:creationId xmlns:a16="http://schemas.microsoft.com/office/drawing/2014/main" id="{63E86D4D-58A5-48D8-9021-391DFDC2A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74" y="4159"/>
                <a:ext cx="7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3" name="Line 133">
                <a:extLst>
                  <a:ext uri="{FF2B5EF4-FFF2-40B4-BE49-F238E27FC236}">
                    <a16:creationId xmlns:a16="http://schemas.microsoft.com/office/drawing/2014/main" id="{CF18A874-DB14-47AF-BA53-6CF52EB84D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4" y="4163"/>
                <a:ext cx="10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4" name="Line 134">
                <a:extLst>
                  <a:ext uri="{FF2B5EF4-FFF2-40B4-BE49-F238E27FC236}">
                    <a16:creationId xmlns:a16="http://schemas.microsoft.com/office/drawing/2014/main" id="{DEF27091-EA75-49DF-915D-119824A36F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5" y="4166"/>
                <a:ext cx="9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5" name="Line 135">
                <a:extLst>
                  <a:ext uri="{FF2B5EF4-FFF2-40B4-BE49-F238E27FC236}">
                    <a16:creationId xmlns:a16="http://schemas.microsoft.com/office/drawing/2014/main" id="{37FD7523-3AF4-4A58-9254-93AD2B8E41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4" y="4170"/>
                <a:ext cx="11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6" name="Line 136">
                <a:extLst>
                  <a:ext uri="{FF2B5EF4-FFF2-40B4-BE49-F238E27FC236}">
                    <a16:creationId xmlns:a16="http://schemas.microsoft.com/office/drawing/2014/main" id="{19DCFEB8-5D1E-4130-933F-30F9C42EDE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33" y="4173"/>
                <a:ext cx="11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" name="Line 137">
                <a:extLst>
                  <a:ext uri="{FF2B5EF4-FFF2-40B4-BE49-F238E27FC236}">
                    <a16:creationId xmlns:a16="http://schemas.microsoft.com/office/drawing/2014/main" id="{DCDF1421-59E7-436E-B794-C3CF50F8C2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21" y="4178"/>
                <a:ext cx="12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" name="Line 138">
                <a:extLst>
                  <a:ext uri="{FF2B5EF4-FFF2-40B4-BE49-F238E27FC236}">
                    <a16:creationId xmlns:a16="http://schemas.microsoft.com/office/drawing/2014/main" id="{DF0540C4-510B-42C8-BB9F-CA5F1535FA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09" y="4182"/>
                <a:ext cx="12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9" name="Line 139">
                <a:extLst>
                  <a:ext uri="{FF2B5EF4-FFF2-40B4-BE49-F238E27FC236}">
                    <a16:creationId xmlns:a16="http://schemas.microsoft.com/office/drawing/2014/main" id="{56370C73-5F09-4378-92BC-E25AB0F7E9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4" y="4123"/>
                <a:ext cx="8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0" name="Line 140">
                <a:extLst>
                  <a:ext uri="{FF2B5EF4-FFF2-40B4-BE49-F238E27FC236}">
                    <a16:creationId xmlns:a16="http://schemas.microsoft.com/office/drawing/2014/main" id="{86C127E4-132D-434F-A986-13DF9F5442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5" y="4127"/>
                <a:ext cx="9" cy="7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1" name="Line 141">
                <a:extLst>
                  <a:ext uri="{FF2B5EF4-FFF2-40B4-BE49-F238E27FC236}">
                    <a16:creationId xmlns:a16="http://schemas.microsoft.com/office/drawing/2014/main" id="{AC389635-ACAA-4FDE-8737-9317B9EDD9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1" y="4134"/>
                <a:ext cx="14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2" name="Line 142">
                <a:extLst>
                  <a:ext uri="{FF2B5EF4-FFF2-40B4-BE49-F238E27FC236}">
                    <a16:creationId xmlns:a16="http://schemas.microsoft.com/office/drawing/2014/main" id="{3C5F4E8D-5A91-4A83-B2ED-50E8188AEE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27" y="4139"/>
                <a:ext cx="14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3" name="Line 143">
                <a:extLst>
                  <a:ext uri="{FF2B5EF4-FFF2-40B4-BE49-F238E27FC236}">
                    <a16:creationId xmlns:a16="http://schemas.microsoft.com/office/drawing/2014/main" id="{08EC7A69-5378-46E4-AFD6-ADCEAB5258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09" y="4145"/>
                <a:ext cx="18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4" name="Line 144">
                <a:extLst>
                  <a:ext uri="{FF2B5EF4-FFF2-40B4-BE49-F238E27FC236}">
                    <a16:creationId xmlns:a16="http://schemas.microsoft.com/office/drawing/2014/main" id="{AAEA5FED-5642-4606-B1B4-B5A8AA8D6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91" y="4151"/>
                <a:ext cx="18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5" name="Line 145">
                <a:extLst>
                  <a:ext uri="{FF2B5EF4-FFF2-40B4-BE49-F238E27FC236}">
                    <a16:creationId xmlns:a16="http://schemas.microsoft.com/office/drawing/2014/main" id="{CCF5F320-E8FB-45DC-9F6D-7114130738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69" y="4155"/>
                <a:ext cx="22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6" name="Line 146">
                <a:extLst>
                  <a:ext uri="{FF2B5EF4-FFF2-40B4-BE49-F238E27FC236}">
                    <a16:creationId xmlns:a16="http://schemas.microsoft.com/office/drawing/2014/main" id="{92BBE29D-D609-4F16-BB25-F34653FF0D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44" y="4160"/>
                <a:ext cx="25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7" name="Line 147">
                <a:extLst>
                  <a:ext uri="{FF2B5EF4-FFF2-40B4-BE49-F238E27FC236}">
                    <a16:creationId xmlns:a16="http://schemas.microsoft.com/office/drawing/2014/main" id="{810871AF-7A52-442C-BF42-AA4727387C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17" y="4166"/>
                <a:ext cx="27" cy="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8" name="Line 148">
                <a:extLst>
                  <a:ext uri="{FF2B5EF4-FFF2-40B4-BE49-F238E27FC236}">
                    <a16:creationId xmlns:a16="http://schemas.microsoft.com/office/drawing/2014/main" id="{972DC8EC-EB22-4A95-BA38-8313BDAC05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86" y="4171"/>
                <a:ext cx="31" cy="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9" name="Line 149">
                <a:extLst>
                  <a:ext uri="{FF2B5EF4-FFF2-40B4-BE49-F238E27FC236}">
                    <a16:creationId xmlns:a16="http://schemas.microsoft.com/office/drawing/2014/main" id="{E2B2FD25-F5BC-481A-B611-4FE10572CA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0" y="4134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0" name="Line 150">
                <a:extLst>
                  <a:ext uri="{FF2B5EF4-FFF2-40B4-BE49-F238E27FC236}">
                    <a16:creationId xmlns:a16="http://schemas.microsoft.com/office/drawing/2014/main" id="{CF9956DF-1F87-4AD2-AC0F-A4DC2C701B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0" y="4134"/>
                <a:ext cx="1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1" name="Line 151">
                <a:extLst>
                  <a:ext uri="{FF2B5EF4-FFF2-40B4-BE49-F238E27FC236}">
                    <a16:creationId xmlns:a16="http://schemas.microsoft.com/office/drawing/2014/main" id="{9DDBF07A-474A-4BD4-A927-4EDEDAF28B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7" y="4137"/>
                <a:ext cx="3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2" name="Line 152">
                <a:extLst>
                  <a:ext uri="{FF2B5EF4-FFF2-40B4-BE49-F238E27FC236}">
                    <a16:creationId xmlns:a16="http://schemas.microsoft.com/office/drawing/2014/main" id="{CCD69B8D-37E3-408B-B245-EE3BCF6F4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5" y="4139"/>
                <a:ext cx="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3" name="Line 153">
                <a:extLst>
                  <a:ext uri="{FF2B5EF4-FFF2-40B4-BE49-F238E27FC236}">
                    <a16:creationId xmlns:a16="http://schemas.microsoft.com/office/drawing/2014/main" id="{77B1DC36-2CAE-4BB9-B90B-F856165C3D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2" y="4139"/>
                <a:ext cx="3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4" name="Line 154">
                <a:extLst>
                  <a:ext uri="{FF2B5EF4-FFF2-40B4-BE49-F238E27FC236}">
                    <a16:creationId xmlns:a16="http://schemas.microsoft.com/office/drawing/2014/main" id="{A0668259-5AD9-47DD-A79C-261D8D7672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0" y="4141"/>
                <a:ext cx="2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5" name="Line 155">
                <a:extLst>
                  <a:ext uri="{FF2B5EF4-FFF2-40B4-BE49-F238E27FC236}">
                    <a16:creationId xmlns:a16="http://schemas.microsoft.com/office/drawing/2014/main" id="{7DC1AFCE-4FD3-48DA-84D2-14C417B61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6" y="4143"/>
                <a:ext cx="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6" name="Line 156">
                <a:extLst>
                  <a:ext uri="{FF2B5EF4-FFF2-40B4-BE49-F238E27FC236}">
                    <a16:creationId xmlns:a16="http://schemas.microsoft.com/office/drawing/2014/main" id="{31084726-D423-4C21-9774-E2FF25A86E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4" y="4144"/>
                <a:ext cx="2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7" name="Line 157">
                <a:extLst>
                  <a:ext uri="{FF2B5EF4-FFF2-40B4-BE49-F238E27FC236}">
                    <a16:creationId xmlns:a16="http://schemas.microsoft.com/office/drawing/2014/main" id="{656625A8-7C1E-4D43-BDB0-600D3AD200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1" y="4146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8" name="Line 158">
                <a:extLst>
                  <a:ext uri="{FF2B5EF4-FFF2-40B4-BE49-F238E27FC236}">
                    <a16:creationId xmlns:a16="http://schemas.microsoft.com/office/drawing/2014/main" id="{81696957-38DD-415D-852C-F1281EA34D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78" y="4147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9" name="Line 159">
                <a:extLst>
                  <a:ext uri="{FF2B5EF4-FFF2-40B4-BE49-F238E27FC236}">
                    <a16:creationId xmlns:a16="http://schemas.microsoft.com/office/drawing/2014/main" id="{4220BB23-E829-4A52-8D8B-C88D918098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74" y="4148"/>
                <a:ext cx="4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0" name="Line 160">
                <a:extLst>
                  <a:ext uri="{FF2B5EF4-FFF2-40B4-BE49-F238E27FC236}">
                    <a16:creationId xmlns:a16="http://schemas.microsoft.com/office/drawing/2014/main" id="{FA5A7B0A-D949-4AC3-A888-962B7EA174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72" y="4151"/>
                <a:ext cx="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1" name="Line 161">
                <a:extLst>
                  <a:ext uri="{FF2B5EF4-FFF2-40B4-BE49-F238E27FC236}">
                    <a16:creationId xmlns:a16="http://schemas.microsoft.com/office/drawing/2014/main" id="{E17A5859-C6EA-4ACD-A77D-679F484748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8" y="4152"/>
                <a:ext cx="4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2" name="Line 162">
                <a:extLst>
                  <a:ext uri="{FF2B5EF4-FFF2-40B4-BE49-F238E27FC236}">
                    <a16:creationId xmlns:a16="http://schemas.microsoft.com/office/drawing/2014/main" id="{286294AB-825D-4AD3-BCCA-41E3104478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4" y="4155"/>
                <a:ext cx="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3" name="Line 163">
                <a:extLst>
                  <a:ext uri="{FF2B5EF4-FFF2-40B4-BE49-F238E27FC236}">
                    <a16:creationId xmlns:a16="http://schemas.microsoft.com/office/drawing/2014/main" id="{D2A20A4E-29E6-4161-B2E2-2990B41239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60" y="4155"/>
                <a:ext cx="4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4" name="Line 164">
                <a:extLst>
                  <a:ext uri="{FF2B5EF4-FFF2-40B4-BE49-F238E27FC236}">
                    <a16:creationId xmlns:a16="http://schemas.microsoft.com/office/drawing/2014/main" id="{8C205130-E996-493C-9507-4B374E5AF7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7" y="4157"/>
                <a:ext cx="3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5" name="Line 165">
                <a:extLst>
                  <a:ext uri="{FF2B5EF4-FFF2-40B4-BE49-F238E27FC236}">
                    <a16:creationId xmlns:a16="http://schemas.microsoft.com/office/drawing/2014/main" id="{F219C129-8378-457B-86E4-74193D9450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2" y="4159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6" name="Line 166">
                <a:extLst>
                  <a:ext uri="{FF2B5EF4-FFF2-40B4-BE49-F238E27FC236}">
                    <a16:creationId xmlns:a16="http://schemas.microsoft.com/office/drawing/2014/main" id="{F4227C73-D06F-46C2-982B-45554678C1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8" y="4160"/>
                <a:ext cx="4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7" name="Line 167">
                <a:extLst>
                  <a:ext uri="{FF2B5EF4-FFF2-40B4-BE49-F238E27FC236}">
                    <a16:creationId xmlns:a16="http://schemas.microsoft.com/office/drawing/2014/main" id="{8076B759-B29F-4801-A67B-9AFB3990D2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3" y="4163"/>
                <a:ext cx="5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8" name="Line 168">
                <a:extLst>
                  <a:ext uri="{FF2B5EF4-FFF2-40B4-BE49-F238E27FC236}">
                    <a16:creationId xmlns:a16="http://schemas.microsoft.com/office/drawing/2014/main" id="{A0128DF6-248D-4F37-BA29-8693E3EBA3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0" y="4165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" name="Line 169">
                <a:extLst>
                  <a:ext uri="{FF2B5EF4-FFF2-40B4-BE49-F238E27FC236}">
                    <a16:creationId xmlns:a16="http://schemas.microsoft.com/office/drawing/2014/main" id="{8EF8817A-9189-4119-9409-303118935F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35" y="4165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0" name="Line 170">
                <a:extLst>
                  <a:ext uri="{FF2B5EF4-FFF2-40B4-BE49-F238E27FC236}">
                    <a16:creationId xmlns:a16="http://schemas.microsoft.com/office/drawing/2014/main" id="{3E1A61DB-55F5-4636-9969-A3F4AD84EB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30" y="4166"/>
                <a:ext cx="5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1" name="Line 171">
                <a:extLst>
                  <a:ext uri="{FF2B5EF4-FFF2-40B4-BE49-F238E27FC236}">
                    <a16:creationId xmlns:a16="http://schemas.microsoft.com/office/drawing/2014/main" id="{89D9832C-6D83-4766-B661-E5BFF1CED3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24" y="4168"/>
                <a:ext cx="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2" name="Line 172">
                <a:extLst>
                  <a:ext uri="{FF2B5EF4-FFF2-40B4-BE49-F238E27FC236}">
                    <a16:creationId xmlns:a16="http://schemas.microsoft.com/office/drawing/2014/main" id="{BB91273C-2E57-45F9-AF78-71EAD32B30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9" y="4169"/>
                <a:ext cx="5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3" name="Line 173">
                <a:extLst>
                  <a:ext uri="{FF2B5EF4-FFF2-40B4-BE49-F238E27FC236}">
                    <a16:creationId xmlns:a16="http://schemas.microsoft.com/office/drawing/2014/main" id="{6C776A87-F6D4-4C2A-80E7-71EDE74B8B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" y="4171"/>
                <a:ext cx="5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4" name="Line 174">
                <a:extLst>
                  <a:ext uri="{FF2B5EF4-FFF2-40B4-BE49-F238E27FC236}">
                    <a16:creationId xmlns:a16="http://schemas.microsoft.com/office/drawing/2014/main" id="{C4D6C1D6-1B04-4B49-BC4E-76F1FD0D1A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08" y="4173"/>
                <a:ext cx="6" cy="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5" name="Line 175">
                <a:extLst>
                  <a:ext uri="{FF2B5EF4-FFF2-40B4-BE49-F238E27FC236}">
                    <a16:creationId xmlns:a16="http://schemas.microsoft.com/office/drawing/2014/main" id="{664FC0C0-7B6A-408A-996B-12104C73CB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03" y="4176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6" name="Line 176">
                <a:extLst>
                  <a:ext uri="{FF2B5EF4-FFF2-40B4-BE49-F238E27FC236}">
                    <a16:creationId xmlns:a16="http://schemas.microsoft.com/office/drawing/2014/main" id="{3BFD5EE1-AAA2-4F80-B783-7D314ACC81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96" y="4177"/>
                <a:ext cx="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7" name="Line 177">
                <a:extLst>
                  <a:ext uri="{FF2B5EF4-FFF2-40B4-BE49-F238E27FC236}">
                    <a16:creationId xmlns:a16="http://schemas.microsoft.com/office/drawing/2014/main" id="{8E6AE0C6-649F-41F7-A345-89EC4AA152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91" y="4178"/>
                <a:ext cx="5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8" name="Line 178">
                <a:extLst>
                  <a:ext uri="{FF2B5EF4-FFF2-40B4-BE49-F238E27FC236}">
                    <a16:creationId xmlns:a16="http://schemas.microsoft.com/office/drawing/2014/main" id="{5926C12E-41F4-466E-97D8-2545D37AE8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86" y="4182"/>
                <a:ext cx="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9" name="Line 179">
                <a:extLst>
                  <a:ext uri="{FF2B5EF4-FFF2-40B4-BE49-F238E27FC236}">
                    <a16:creationId xmlns:a16="http://schemas.microsoft.com/office/drawing/2014/main" id="{6AC4EE59-CA01-4402-9645-7036205F96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3" y="3979"/>
                <a:ext cx="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0" name="Line 180">
                <a:extLst>
                  <a:ext uri="{FF2B5EF4-FFF2-40B4-BE49-F238E27FC236}">
                    <a16:creationId xmlns:a16="http://schemas.microsoft.com/office/drawing/2014/main" id="{4362AC5F-2B99-4ECC-9586-0CFD1B0D19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67" y="3979"/>
                <a:ext cx="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1" name="Line 181">
                <a:extLst>
                  <a:ext uri="{FF2B5EF4-FFF2-40B4-BE49-F238E27FC236}">
                    <a16:creationId xmlns:a16="http://schemas.microsoft.com/office/drawing/2014/main" id="{B150246F-79AC-47A3-90EF-D360FACED2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60" y="3979"/>
                <a:ext cx="1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2" name="Line 182">
                <a:extLst>
                  <a:ext uri="{FF2B5EF4-FFF2-40B4-BE49-F238E27FC236}">
                    <a16:creationId xmlns:a16="http://schemas.microsoft.com/office/drawing/2014/main" id="{7B6349B7-5509-4B1B-9EE3-5E108BCC6E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53" y="3982"/>
                <a:ext cx="1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3" name="Line 183">
                <a:extLst>
                  <a:ext uri="{FF2B5EF4-FFF2-40B4-BE49-F238E27FC236}">
                    <a16:creationId xmlns:a16="http://schemas.microsoft.com/office/drawing/2014/main" id="{73200C52-242F-4843-A96F-143A37EDB3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48" y="3982"/>
                <a:ext cx="1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4" name="Line 184">
                <a:extLst>
                  <a:ext uri="{FF2B5EF4-FFF2-40B4-BE49-F238E27FC236}">
                    <a16:creationId xmlns:a16="http://schemas.microsoft.com/office/drawing/2014/main" id="{D067F079-71A4-435A-A016-E4933561C0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41" y="3982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5" name="Line 185">
                <a:extLst>
                  <a:ext uri="{FF2B5EF4-FFF2-40B4-BE49-F238E27FC236}">
                    <a16:creationId xmlns:a16="http://schemas.microsoft.com/office/drawing/2014/main" id="{0F5CEBB5-56E1-4C66-B93E-C2106FDEA3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36" y="3983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6" name="Line 186">
                <a:extLst>
                  <a:ext uri="{FF2B5EF4-FFF2-40B4-BE49-F238E27FC236}">
                    <a16:creationId xmlns:a16="http://schemas.microsoft.com/office/drawing/2014/main" id="{76A963DA-1772-4089-A7F7-38E13765EB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29" y="3984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7" name="Line 187">
                <a:extLst>
                  <a:ext uri="{FF2B5EF4-FFF2-40B4-BE49-F238E27FC236}">
                    <a16:creationId xmlns:a16="http://schemas.microsoft.com/office/drawing/2014/main" id="{084E73E1-9EEF-4690-9339-36F8F6A186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985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8" name="Line 188">
                <a:extLst>
                  <a:ext uri="{FF2B5EF4-FFF2-40B4-BE49-F238E27FC236}">
                    <a16:creationId xmlns:a16="http://schemas.microsoft.com/office/drawing/2014/main" id="{7F2ECB27-AD2F-42AC-9F2A-CAA9056C25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15" y="3985"/>
                <a:ext cx="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69" name="Line 189">
                <a:extLst>
                  <a:ext uri="{FF2B5EF4-FFF2-40B4-BE49-F238E27FC236}">
                    <a16:creationId xmlns:a16="http://schemas.microsoft.com/office/drawing/2014/main" id="{18B5CB25-F6F4-44B6-8625-D9CA6E654F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0" y="3985"/>
                <a:ext cx="4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0" name="Line 190">
                <a:extLst>
                  <a:ext uri="{FF2B5EF4-FFF2-40B4-BE49-F238E27FC236}">
                    <a16:creationId xmlns:a16="http://schemas.microsoft.com/office/drawing/2014/main" id="{35049F78-3BF8-413E-9CBD-52ABD1134D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03" y="3986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1" name="Line 191">
                <a:extLst>
                  <a:ext uri="{FF2B5EF4-FFF2-40B4-BE49-F238E27FC236}">
                    <a16:creationId xmlns:a16="http://schemas.microsoft.com/office/drawing/2014/main" id="{D3A03509-0274-487F-BE0B-647D072693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96" y="3987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2" name="Line 192">
                <a:extLst>
                  <a:ext uri="{FF2B5EF4-FFF2-40B4-BE49-F238E27FC236}">
                    <a16:creationId xmlns:a16="http://schemas.microsoft.com/office/drawing/2014/main" id="{747001AB-F86A-40AA-8716-5F0247C53B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91" y="3988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3" name="Line 193">
                <a:extLst>
                  <a:ext uri="{FF2B5EF4-FFF2-40B4-BE49-F238E27FC236}">
                    <a16:creationId xmlns:a16="http://schemas.microsoft.com/office/drawing/2014/main" id="{563DAC4A-C6EE-4703-8D98-EB16E24822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84" y="3989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4" name="Line 194">
                <a:extLst>
                  <a:ext uri="{FF2B5EF4-FFF2-40B4-BE49-F238E27FC236}">
                    <a16:creationId xmlns:a16="http://schemas.microsoft.com/office/drawing/2014/main" id="{9E89A2CF-B8DF-49B0-9344-FF4C096F3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78" y="3990"/>
                <a:ext cx="5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5" name="Line 195">
                <a:extLst>
                  <a:ext uri="{FF2B5EF4-FFF2-40B4-BE49-F238E27FC236}">
                    <a16:creationId xmlns:a16="http://schemas.microsoft.com/office/drawing/2014/main" id="{9DFF51D4-6DE1-4920-B008-459FE1B511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72" y="3990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6" name="Line 196">
                <a:extLst>
                  <a:ext uri="{FF2B5EF4-FFF2-40B4-BE49-F238E27FC236}">
                    <a16:creationId xmlns:a16="http://schemas.microsoft.com/office/drawing/2014/main" id="{6938C30B-7959-4E80-8CFF-102BCDA0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66" y="3991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7" name="Line 197">
                <a:extLst>
                  <a:ext uri="{FF2B5EF4-FFF2-40B4-BE49-F238E27FC236}">
                    <a16:creationId xmlns:a16="http://schemas.microsoft.com/office/drawing/2014/main" id="{BCEC1DEA-C81E-4F67-9B9D-1C6397C4BF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3991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8" name="Line 198">
                <a:extLst>
                  <a:ext uri="{FF2B5EF4-FFF2-40B4-BE49-F238E27FC236}">
                    <a16:creationId xmlns:a16="http://schemas.microsoft.com/office/drawing/2014/main" id="{6A166AAE-4C48-4D18-9A62-4995381196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52" y="3992"/>
                <a:ext cx="7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9" name="Line 199">
                <a:extLst>
                  <a:ext uri="{FF2B5EF4-FFF2-40B4-BE49-F238E27FC236}">
                    <a16:creationId xmlns:a16="http://schemas.microsoft.com/office/drawing/2014/main" id="{3E5899F7-9157-46A1-A3AC-5D3D3DFB49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46" y="3994"/>
                <a:ext cx="7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0" name="Line 200">
                <a:extLst>
                  <a:ext uri="{FF2B5EF4-FFF2-40B4-BE49-F238E27FC236}">
                    <a16:creationId xmlns:a16="http://schemas.microsoft.com/office/drawing/2014/main" id="{2F98855D-B360-4518-8B29-4042D001EC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40" y="3994"/>
                <a:ext cx="8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1" name="Line 201">
                <a:extLst>
                  <a:ext uri="{FF2B5EF4-FFF2-40B4-BE49-F238E27FC236}">
                    <a16:creationId xmlns:a16="http://schemas.microsoft.com/office/drawing/2014/main" id="{1727127F-0BE6-40D6-9A6D-46A17A56C1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34" y="3994"/>
                <a:ext cx="8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2" name="Line 202">
                <a:extLst>
                  <a:ext uri="{FF2B5EF4-FFF2-40B4-BE49-F238E27FC236}">
                    <a16:creationId xmlns:a16="http://schemas.microsoft.com/office/drawing/2014/main" id="{8C75CC08-F52C-4F39-8B8E-A9A7605E90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27" y="3994"/>
                <a:ext cx="8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3" name="Line 203">
                <a:extLst>
                  <a:ext uri="{FF2B5EF4-FFF2-40B4-BE49-F238E27FC236}">
                    <a16:creationId xmlns:a16="http://schemas.microsoft.com/office/drawing/2014/main" id="{5069115A-A2D6-4D2F-99A9-4ACBA704CD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21" y="3996"/>
                <a:ext cx="9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4" name="Line 204">
                <a:extLst>
                  <a:ext uri="{FF2B5EF4-FFF2-40B4-BE49-F238E27FC236}">
                    <a16:creationId xmlns:a16="http://schemas.microsoft.com/office/drawing/2014/main" id="{D2D43CAD-9989-419F-ADCF-E19BD0EED8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15" y="3996"/>
                <a:ext cx="9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5" name="Line 205">
                <a:extLst>
                  <a:ext uri="{FF2B5EF4-FFF2-40B4-BE49-F238E27FC236}">
                    <a16:creationId xmlns:a16="http://schemas.microsoft.com/office/drawing/2014/main" id="{8381E69C-B6A9-4462-9D93-58901C8DC2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08" y="3997"/>
                <a:ext cx="9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6" name="Line 206">
                <a:extLst>
                  <a:ext uri="{FF2B5EF4-FFF2-40B4-BE49-F238E27FC236}">
                    <a16:creationId xmlns:a16="http://schemas.microsoft.com/office/drawing/2014/main" id="{89CA72E7-B730-4454-881C-0D95BB4E42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03" y="3998"/>
                <a:ext cx="10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7" name="Line 207">
                <a:extLst>
                  <a:ext uri="{FF2B5EF4-FFF2-40B4-BE49-F238E27FC236}">
                    <a16:creationId xmlns:a16="http://schemas.microsoft.com/office/drawing/2014/main" id="{39363D80-29B1-4465-AAB6-6382D78213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96" y="3998"/>
                <a:ext cx="10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8" name="Line 208">
                <a:extLst>
                  <a:ext uri="{FF2B5EF4-FFF2-40B4-BE49-F238E27FC236}">
                    <a16:creationId xmlns:a16="http://schemas.microsoft.com/office/drawing/2014/main" id="{016EF704-92DA-4C74-A8B9-B233E97207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89" y="3998"/>
                <a:ext cx="10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9" name="Line 209">
                <a:extLst>
                  <a:ext uri="{FF2B5EF4-FFF2-40B4-BE49-F238E27FC236}">
                    <a16:creationId xmlns:a16="http://schemas.microsoft.com/office/drawing/2014/main" id="{06B87F9A-CE93-467D-9F75-FD576D977B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84" y="3999"/>
                <a:ext cx="11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0" name="Line 210">
                <a:extLst>
                  <a:ext uri="{FF2B5EF4-FFF2-40B4-BE49-F238E27FC236}">
                    <a16:creationId xmlns:a16="http://schemas.microsoft.com/office/drawing/2014/main" id="{CD57C08A-D1E6-4A89-967F-6DD44B5FBE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77" y="4000"/>
                <a:ext cx="11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1" name="Line 211">
                <a:extLst>
                  <a:ext uri="{FF2B5EF4-FFF2-40B4-BE49-F238E27FC236}">
                    <a16:creationId xmlns:a16="http://schemas.microsoft.com/office/drawing/2014/main" id="{BBED1814-18E6-44B1-BFF9-2B2DC12EF2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0" y="4001"/>
                <a:ext cx="1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2" name="Line 212">
                <a:extLst>
                  <a:ext uri="{FF2B5EF4-FFF2-40B4-BE49-F238E27FC236}">
                    <a16:creationId xmlns:a16="http://schemas.microsoft.com/office/drawing/2014/main" id="{24DDBA3B-2A28-4E20-B14A-8F154DB932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65" y="4001"/>
                <a:ext cx="1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3" name="Line 213">
                <a:extLst>
                  <a:ext uri="{FF2B5EF4-FFF2-40B4-BE49-F238E27FC236}">
                    <a16:creationId xmlns:a16="http://schemas.microsoft.com/office/drawing/2014/main" id="{CEAAF62D-EF1A-4A29-937C-A2A9D9916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8" y="4001"/>
                <a:ext cx="1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Group 214">
              <a:extLst>
                <a:ext uri="{FF2B5EF4-FFF2-40B4-BE49-F238E27FC236}">
                  <a16:creationId xmlns:a16="http://schemas.microsoft.com/office/drawing/2014/main" id="{71D51DE0-9F0B-4562-903C-79FFC7B685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89" y="4003"/>
              <a:ext cx="493" cy="73"/>
              <a:chOff x="3889" y="4003"/>
              <a:chExt cx="493" cy="73"/>
            </a:xfrm>
          </p:grpSpPr>
          <p:sp>
            <p:nvSpPr>
              <p:cNvPr id="294" name="Line 215">
                <a:extLst>
                  <a:ext uri="{FF2B5EF4-FFF2-40B4-BE49-F238E27FC236}">
                    <a16:creationId xmlns:a16="http://schemas.microsoft.com/office/drawing/2014/main" id="{909AE563-D4C0-4ABB-B48A-22ED62B0F6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1" y="4003"/>
                <a:ext cx="1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5" name="Line 216">
                <a:extLst>
                  <a:ext uri="{FF2B5EF4-FFF2-40B4-BE49-F238E27FC236}">
                    <a16:creationId xmlns:a16="http://schemas.microsoft.com/office/drawing/2014/main" id="{5E492CA4-A0DD-4191-99A6-3D96D9D624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46" y="4003"/>
                <a:ext cx="1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6" name="Line 217">
                <a:extLst>
                  <a:ext uri="{FF2B5EF4-FFF2-40B4-BE49-F238E27FC236}">
                    <a16:creationId xmlns:a16="http://schemas.microsoft.com/office/drawing/2014/main" id="{364E8AA5-988A-4556-AA1B-F596C3698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9" y="4004"/>
                <a:ext cx="13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" name="Line 218">
                <a:extLst>
                  <a:ext uri="{FF2B5EF4-FFF2-40B4-BE49-F238E27FC236}">
                    <a16:creationId xmlns:a16="http://schemas.microsoft.com/office/drawing/2014/main" id="{91F7849F-7012-469E-B120-664D5AEB8F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3" y="4006"/>
                <a:ext cx="1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" name="Line 219">
                <a:extLst>
                  <a:ext uri="{FF2B5EF4-FFF2-40B4-BE49-F238E27FC236}">
                    <a16:creationId xmlns:a16="http://schemas.microsoft.com/office/drawing/2014/main" id="{D6B2961E-E121-4674-B816-3C847E42DA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6" y="4006"/>
                <a:ext cx="14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" name="Line 220">
                <a:extLst>
                  <a:ext uri="{FF2B5EF4-FFF2-40B4-BE49-F238E27FC236}">
                    <a16:creationId xmlns:a16="http://schemas.microsoft.com/office/drawing/2014/main" id="{78B82B03-7331-4B3A-AEC8-C6E46B49B3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0" y="4007"/>
                <a:ext cx="1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" name="Line 221">
                <a:extLst>
                  <a:ext uri="{FF2B5EF4-FFF2-40B4-BE49-F238E27FC236}">
                    <a16:creationId xmlns:a16="http://schemas.microsoft.com/office/drawing/2014/main" id="{5ED25D62-755C-47BA-8F37-5BAE420A82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4" y="4008"/>
                <a:ext cx="1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1" name="Line 222">
                <a:extLst>
                  <a:ext uri="{FF2B5EF4-FFF2-40B4-BE49-F238E27FC236}">
                    <a16:creationId xmlns:a16="http://schemas.microsoft.com/office/drawing/2014/main" id="{CBB52719-97AC-49F9-93AE-393284E993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9" y="4008"/>
                <a:ext cx="1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2" name="Line 223">
                <a:extLst>
                  <a:ext uri="{FF2B5EF4-FFF2-40B4-BE49-F238E27FC236}">
                    <a16:creationId xmlns:a16="http://schemas.microsoft.com/office/drawing/2014/main" id="{82F2E59F-32BA-43E1-AE57-23CE330292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1" y="4009"/>
                <a:ext cx="1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3" name="Line 224">
                <a:extLst>
                  <a:ext uri="{FF2B5EF4-FFF2-40B4-BE49-F238E27FC236}">
                    <a16:creationId xmlns:a16="http://schemas.microsoft.com/office/drawing/2014/main" id="{A87A6761-6759-40A1-A47A-E032AC0674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5" y="4010"/>
                <a:ext cx="1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4" name="Line 225">
                <a:extLst>
                  <a:ext uri="{FF2B5EF4-FFF2-40B4-BE49-F238E27FC236}">
                    <a16:creationId xmlns:a16="http://schemas.microsoft.com/office/drawing/2014/main" id="{4DE47513-E1DC-43A6-A83D-FEA96F95B7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9" y="4010"/>
                <a:ext cx="1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5" name="Line 226">
                <a:extLst>
                  <a:ext uri="{FF2B5EF4-FFF2-40B4-BE49-F238E27FC236}">
                    <a16:creationId xmlns:a16="http://schemas.microsoft.com/office/drawing/2014/main" id="{B5105D90-BA7A-4BA1-A441-7B49B4243B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7" y="4010"/>
                <a:ext cx="1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6" name="Line 227">
                <a:extLst>
                  <a:ext uri="{FF2B5EF4-FFF2-40B4-BE49-F238E27FC236}">
                    <a16:creationId xmlns:a16="http://schemas.microsoft.com/office/drawing/2014/main" id="{1EB8005F-9640-4CFA-81CD-E0D374B804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67" y="4012"/>
                <a:ext cx="1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" name="Line 228">
                <a:extLst>
                  <a:ext uri="{FF2B5EF4-FFF2-40B4-BE49-F238E27FC236}">
                    <a16:creationId xmlns:a16="http://schemas.microsoft.com/office/drawing/2014/main" id="{459339B7-EC31-449E-8474-D7BA9E6908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6" y="4012"/>
                <a:ext cx="1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" name="Line 229">
                <a:extLst>
                  <a:ext uri="{FF2B5EF4-FFF2-40B4-BE49-F238E27FC236}">
                    <a16:creationId xmlns:a16="http://schemas.microsoft.com/office/drawing/2014/main" id="{4A6D6CE7-C36F-4431-A417-FA2FDE9BE9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45" y="4014"/>
                <a:ext cx="1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" name="Line 230">
                <a:extLst>
                  <a:ext uri="{FF2B5EF4-FFF2-40B4-BE49-F238E27FC236}">
                    <a16:creationId xmlns:a16="http://schemas.microsoft.com/office/drawing/2014/main" id="{D332EA9D-D6A2-4B8C-8A88-1E7DC41B42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34" y="4014"/>
                <a:ext cx="1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" name="Line 231">
                <a:extLst>
                  <a:ext uri="{FF2B5EF4-FFF2-40B4-BE49-F238E27FC236}">
                    <a16:creationId xmlns:a16="http://schemas.microsoft.com/office/drawing/2014/main" id="{74EF5CA4-27B3-4228-B132-B567FC99F5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24" y="4014"/>
                <a:ext cx="11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" name="Line 232">
                <a:extLst>
                  <a:ext uri="{FF2B5EF4-FFF2-40B4-BE49-F238E27FC236}">
                    <a16:creationId xmlns:a16="http://schemas.microsoft.com/office/drawing/2014/main" id="{89646073-92A5-40EA-871B-E34810FE7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12" y="4015"/>
                <a:ext cx="1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2" name="Line 233">
                <a:extLst>
                  <a:ext uri="{FF2B5EF4-FFF2-40B4-BE49-F238E27FC236}">
                    <a16:creationId xmlns:a16="http://schemas.microsoft.com/office/drawing/2014/main" id="{26A56135-D6FF-49FA-A635-6E88224C4E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04" y="4016"/>
                <a:ext cx="11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3" name="Line 234">
                <a:extLst>
                  <a:ext uri="{FF2B5EF4-FFF2-40B4-BE49-F238E27FC236}">
                    <a16:creationId xmlns:a16="http://schemas.microsoft.com/office/drawing/2014/main" id="{A4DAD637-F4C0-4679-912D-FF87F23BB1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92" y="4016"/>
                <a:ext cx="1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4" name="Line 235">
                <a:extLst>
                  <a:ext uri="{FF2B5EF4-FFF2-40B4-BE49-F238E27FC236}">
                    <a16:creationId xmlns:a16="http://schemas.microsoft.com/office/drawing/2014/main" id="{C85A7E8D-B792-49C5-B4FF-9380936684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16"/>
                <a:ext cx="14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5" name="Line 236">
                <a:extLst>
                  <a:ext uri="{FF2B5EF4-FFF2-40B4-BE49-F238E27FC236}">
                    <a16:creationId xmlns:a16="http://schemas.microsoft.com/office/drawing/2014/main" id="{6BB6484B-4F1E-494C-9CEE-3DB992021D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0" y="4016"/>
                <a:ext cx="1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6" name="Line 237">
                <a:extLst>
                  <a:ext uri="{FF2B5EF4-FFF2-40B4-BE49-F238E27FC236}">
                    <a16:creationId xmlns:a16="http://schemas.microsoft.com/office/drawing/2014/main" id="{49FE36E9-4F22-4EC5-A402-436C6F13AB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0" y="4017"/>
                <a:ext cx="16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" name="Line 238">
                <a:extLst>
                  <a:ext uri="{FF2B5EF4-FFF2-40B4-BE49-F238E27FC236}">
                    <a16:creationId xmlns:a16="http://schemas.microsoft.com/office/drawing/2014/main" id="{45AF095C-2551-4FCA-BBA0-6C5F2BB759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8" y="4018"/>
                <a:ext cx="11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" name="Line 239">
                <a:extLst>
                  <a:ext uri="{FF2B5EF4-FFF2-40B4-BE49-F238E27FC236}">
                    <a16:creationId xmlns:a16="http://schemas.microsoft.com/office/drawing/2014/main" id="{9A917FB5-E33D-4E5D-9243-474B2505D4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68" y="4018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" name="Line 240">
                <a:extLst>
                  <a:ext uri="{FF2B5EF4-FFF2-40B4-BE49-F238E27FC236}">
                    <a16:creationId xmlns:a16="http://schemas.microsoft.com/office/drawing/2014/main" id="{A4D19A98-F1ED-4DF2-82EC-554AF229B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68" y="4020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" name="Line 241">
                <a:extLst>
                  <a:ext uri="{FF2B5EF4-FFF2-40B4-BE49-F238E27FC236}">
                    <a16:creationId xmlns:a16="http://schemas.microsoft.com/office/drawing/2014/main" id="{FD4A6237-B012-455C-8299-EC8BF96C1B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9" y="4020"/>
                <a:ext cx="11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1" name="Line 242">
                <a:extLst>
                  <a:ext uri="{FF2B5EF4-FFF2-40B4-BE49-F238E27FC236}">
                    <a16:creationId xmlns:a16="http://schemas.microsoft.com/office/drawing/2014/main" id="{963785A8-3D88-46A2-845F-210927E408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8" y="4020"/>
                <a:ext cx="10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2" name="Line 243">
                <a:extLst>
                  <a:ext uri="{FF2B5EF4-FFF2-40B4-BE49-F238E27FC236}">
                    <a16:creationId xmlns:a16="http://schemas.microsoft.com/office/drawing/2014/main" id="{E0AFD795-4DE0-40AD-A1A6-A58B69FD31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68" y="4020"/>
                <a:ext cx="5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3" name="Line 244">
                <a:extLst>
                  <a:ext uri="{FF2B5EF4-FFF2-40B4-BE49-F238E27FC236}">
                    <a16:creationId xmlns:a16="http://schemas.microsoft.com/office/drawing/2014/main" id="{B028F73B-3589-48AC-B46E-9A919D1A4C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69" y="4021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4" name="Line 245">
                <a:extLst>
                  <a:ext uri="{FF2B5EF4-FFF2-40B4-BE49-F238E27FC236}">
                    <a16:creationId xmlns:a16="http://schemas.microsoft.com/office/drawing/2014/main" id="{9882E00B-2DAB-4396-AA49-189F3CE15C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7" y="4021"/>
                <a:ext cx="10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5" name="Line 246">
                <a:extLst>
                  <a:ext uri="{FF2B5EF4-FFF2-40B4-BE49-F238E27FC236}">
                    <a16:creationId xmlns:a16="http://schemas.microsoft.com/office/drawing/2014/main" id="{FF98778D-8E83-4CDE-B91A-D9346ADB00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6" y="4022"/>
                <a:ext cx="11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6" name="Line 247">
                <a:extLst>
                  <a:ext uri="{FF2B5EF4-FFF2-40B4-BE49-F238E27FC236}">
                    <a16:creationId xmlns:a16="http://schemas.microsoft.com/office/drawing/2014/main" id="{6FD10B6E-63BE-4474-9710-2257686966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69" y="4022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7" name="Line 248">
                <a:extLst>
                  <a:ext uri="{FF2B5EF4-FFF2-40B4-BE49-F238E27FC236}">
                    <a16:creationId xmlns:a16="http://schemas.microsoft.com/office/drawing/2014/main" id="{3163BC35-EC99-4A25-84C3-0D12854BAA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69" y="4022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" name="Line 249">
                <a:extLst>
                  <a:ext uri="{FF2B5EF4-FFF2-40B4-BE49-F238E27FC236}">
                    <a16:creationId xmlns:a16="http://schemas.microsoft.com/office/drawing/2014/main" id="{04C02D1E-30F0-41F2-8C40-89FB2DF0A9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95" y="4022"/>
                <a:ext cx="1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" name="Line 250">
                <a:extLst>
                  <a:ext uri="{FF2B5EF4-FFF2-40B4-BE49-F238E27FC236}">
                    <a16:creationId xmlns:a16="http://schemas.microsoft.com/office/drawing/2014/main" id="{E371DF6B-AA5E-4261-BC24-A3FF00FB11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5" y="4023"/>
                <a:ext cx="8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" name="Line 251">
                <a:extLst>
                  <a:ext uri="{FF2B5EF4-FFF2-40B4-BE49-F238E27FC236}">
                    <a16:creationId xmlns:a16="http://schemas.microsoft.com/office/drawing/2014/main" id="{7482917A-9347-4B3D-A0B9-FD5D3D2FCD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23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1" name="Line 252">
                <a:extLst>
                  <a:ext uri="{FF2B5EF4-FFF2-40B4-BE49-F238E27FC236}">
                    <a16:creationId xmlns:a16="http://schemas.microsoft.com/office/drawing/2014/main" id="{4D87C131-196E-45A9-A8C4-EF7DF68F8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69" y="4023"/>
                <a:ext cx="5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2" name="Line 253">
                <a:extLst>
                  <a:ext uri="{FF2B5EF4-FFF2-40B4-BE49-F238E27FC236}">
                    <a16:creationId xmlns:a16="http://schemas.microsoft.com/office/drawing/2014/main" id="{19040391-8E22-47B9-8096-1D91EEE742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1" y="4023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3" name="Line 254">
                <a:extLst>
                  <a:ext uri="{FF2B5EF4-FFF2-40B4-BE49-F238E27FC236}">
                    <a16:creationId xmlns:a16="http://schemas.microsoft.com/office/drawing/2014/main" id="{A0F10E23-942C-42AF-8B21-3C77BD9D07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23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4" name="Line 255">
                <a:extLst>
                  <a:ext uri="{FF2B5EF4-FFF2-40B4-BE49-F238E27FC236}">
                    <a16:creationId xmlns:a16="http://schemas.microsoft.com/office/drawing/2014/main" id="{0CAD7503-2CFC-42BA-90C9-F5D82230C1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74" y="4023"/>
                <a:ext cx="8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5" name="Line 256">
                <a:extLst>
                  <a:ext uri="{FF2B5EF4-FFF2-40B4-BE49-F238E27FC236}">
                    <a16:creationId xmlns:a16="http://schemas.microsoft.com/office/drawing/2014/main" id="{EB3FB24D-BFA1-4F9C-9131-234C61A8D4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63" y="4024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6" name="Line 257">
                <a:extLst>
                  <a:ext uri="{FF2B5EF4-FFF2-40B4-BE49-F238E27FC236}">
                    <a16:creationId xmlns:a16="http://schemas.microsoft.com/office/drawing/2014/main" id="{5D902280-9100-48A5-867A-8696A45C8F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24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7" name="Line 258">
                <a:extLst>
                  <a:ext uri="{FF2B5EF4-FFF2-40B4-BE49-F238E27FC236}">
                    <a16:creationId xmlns:a16="http://schemas.microsoft.com/office/drawing/2014/main" id="{D25E6778-E96B-499C-BBB5-646846F0D4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1" y="4024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8" name="Line 259">
                <a:extLst>
                  <a:ext uri="{FF2B5EF4-FFF2-40B4-BE49-F238E27FC236}">
                    <a16:creationId xmlns:a16="http://schemas.microsoft.com/office/drawing/2014/main" id="{72939131-DA14-464E-B151-A07952B8AA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1" y="4024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9" name="Line 260">
                <a:extLst>
                  <a:ext uri="{FF2B5EF4-FFF2-40B4-BE49-F238E27FC236}">
                    <a16:creationId xmlns:a16="http://schemas.microsoft.com/office/drawing/2014/main" id="{3F4FB507-5979-495C-81E2-EFF2059779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24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0" name="Line 261">
                <a:extLst>
                  <a:ext uri="{FF2B5EF4-FFF2-40B4-BE49-F238E27FC236}">
                    <a16:creationId xmlns:a16="http://schemas.microsoft.com/office/drawing/2014/main" id="{FCCD5CA6-06FF-4D69-840D-FFEE8012AE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53" y="4024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1" name="Line 262">
                <a:extLst>
                  <a:ext uri="{FF2B5EF4-FFF2-40B4-BE49-F238E27FC236}">
                    <a16:creationId xmlns:a16="http://schemas.microsoft.com/office/drawing/2014/main" id="{C11DE848-D11E-4DF0-AFD4-EE2F31A7AA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42" y="4027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2" name="Line 263">
                <a:extLst>
                  <a:ext uri="{FF2B5EF4-FFF2-40B4-BE49-F238E27FC236}">
                    <a16:creationId xmlns:a16="http://schemas.microsoft.com/office/drawing/2014/main" id="{145096A8-CBD8-4767-AD1F-7F9DDFC4B0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83" y="4025"/>
                <a:ext cx="42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3" name="Line 264">
                <a:extLst>
                  <a:ext uri="{FF2B5EF4-FFF2-40B4-BE49-F238E27FC236}">
                    <a16:creationId xmlns:a16="http://schemas.microsoft.com/office/drawing/2014/main" id="{443E1DCA-2418-4642-90DC-17EAC4E680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2" y="4025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4" name="Line 265">
                <a:extLst>
                  <a:ext uri="{FF2B5EF4-FFF2-40B4-BE49-F238E27FC236}">
                    <a16:creationId xmlns:a16="http://schemas.microsoft.com/office/drawing/2014/main" id="{3966327C-160A-48A0-829A-2E5A5D62B5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2" y="4027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5" name="Line 266">
                <a:extLst>
                  <a:ext uri="{FF2B5EF4-FFF2-40B4-BE49-F238E27FC236}">
                    <a16:creationId xmlns:a16="http://schemas.microsoft.com/office/drawing/2014/main" id="{BCB9D0C0-13E3-41E9-BC0B-BFF0BAE7EA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27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6" name="Line 267">
                <a:extLst>
                  <a:ext uri="{FF2B5EF4-FFF2-40B4-BE49-F238E27FC236}">
                    <a16:creationId xmlns:a16="http://schemas.microsoft.com/office/drawing/2014/main" id="{7640DAD7-BCCE-48DA-BD21-A7C7F7B549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33" y="4027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7" name="Line 268">
                <a:extLst>
                  <a:ext uri="{FF2B5EF4-FFF2-40B4-BE49-F238E27FC236}">
                    <a16:creationId xmlns:a16="http://schemas.microsoft.com/office/drawing/2014/main" id="{52DE3CB8-D1D8-46E0-91EC-820828D1E4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21" y="4027"/>
                <a:ext cx="3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" name="Line 269">
                <a:extLst>
                  <a:ext uri="{FF2B5EF4-FFF2-40B4-BE49-F238E27FC236}">
                    <a16:creationId xmlns:a16="http://schemas.microsoft.com/office/drawing/2014/main" id="{F3BF66B4-17F5-4F08-823C-425E5BEDEA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27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9" name="Line 270">
                <a:extLst>
                  <a:ext uri="{FF2B5EF4-FFF2-40B4-BE49-F238E27FC236}">
                    <a16:creationId xmlns:a16="http://schemas.microsoft.com/office/drawing/2014/main" id="{EEC7D0C6-9D81-4FC7-A772-C974E7143C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2" y="4027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0" name="Line 271">
                <a:extLst>
                  <a:ext uri="{FF2B5EF4-FFF2-40B4-BE49-F238E27FC236}">
                    <a16:creationId xmlns:a16="http://schemas.microsoft.com/office/drawing/2014/main" id="{C7F23295-6F08-4701-9497-C1EF948BA1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2" y="4029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1" name="Line 272">
                <a:extLst>
                  <a:ext uri="{FF2B5EF4-FFF2-40B4-BE49-F238E27FC236}">
                    <a16:creationId xmlns:a16="http://schemas.microsoft.com/office/drawing/2014/main" id="{D485DF5C-EB99-4F72-9906-7E18093724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29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2" name="Line 273">
                <a:extLst>
                  <a:ext uri="{FF2B5EF4-FFF2-40B4-BE49-F238E27FC236}">
                    <a16:creationId xmlns:a16="http://schemas.microsoft.com/office/drawing/2014/main" id="{F178DA5C-E60B-42A3-A9DD-7B0C7B48F0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0" y="4029"/>
                <a:ext cx="2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3" name="Line 274">
                <a:extLst>
                  <a:ext uri="{FF2B5EF4-FFF2-40B4-BE49-F238E27FC236}">
                    <a16:creationId xmlns:a16="http://schemas.microsoft.com/office/drawing/2014/main" id="{E26BAADA-784D-4CE0-856A-339DE43023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00" y="4029"/>
                <a:ext cx="1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4" name="Line 275">
                <a:extLst>
                  <a:ext uri="{FF2B5EF4-FFF2-40B4-BE49-F238E27FC236}">
                    <a16:creationId xmlns:a16="http://schemas.microsoft.com/office/drawing/2014/main" id="{10D9CE13-8B8A-41C0-ABE6-E89ECE8D4D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29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5" name="Line 276">
                <a:extLst>
                  <a:ext uri="{FF2B5EF4-FFF2-40B4-BE49-F238E27FC236}">
                    <a16:creationId xmlns:a16="http://schemas.microsoft.com/office/drawing/2014/main" id="{EC8E2720-59AF-477C-B924-854AEE138D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3" y="4029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6" name="Line 277">
                <a:extLst>
                  <a:ext uri="{FF2B5EF4-FFF2-40B4-BE49-F238E27FC236}">
                    <a16:creationId xmlns:a16="http://schemas.microsoft.com/office/drawing/2014/main" id="{6C427564-6128-4046-8754-DB7533DDF1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3" y="4029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7" name="Line 278">
                <a:extLst>
                  <a:ext uri="{FF2B5EF4-FFF2-40B4-BE49-F238E27FC236}">
                    <a16:creationId xmlns:a16="http://schemas.microsoft.com/office/drawing/2014/main" id="{49854562-3DC3-4AD7-9736-5010D2C6C8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29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" name="Line 279">
                <a:extLst>
                  <a:ext uri="{FF2B5EF4-FFF2-40B4-BE49-F238E27FC236}">
                    <a16:creationId xmlns:a16="http://schemas.microsoft.com/office/drawing/2014/main" id="{5DAD79EC-CA0D-4647-B9BD-ED0D716DFD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89" y="4029"/>
                <a:ext cx="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9" name="Line 280">
                <a:extLst>
                  <a:ext uri="{FF2B5EF4-FFF2-40B4-BE49-F238E27FC236}">
                    <a16:creationId xmlns:a16="http://schemas.microsoft.com/office/drawing/2014/main" id="{1CA121E7-3624-48BB-AC23-91293940C8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0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0" name="Line 281">
                <a:extLst>
                  <a:ext uri="{FF2B5EF4-FFF2-40B4-BE49-F238E27FC236}">
                    <a16:creationId xmlns:a16="http://schemas.microsoft.com/office/drawing/2014/main" id="{39D3669F-6D81-4386-A3E3-20A4D66CB2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3" y="4030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1" name="Line 282">
                <a:extLst>
                  <a:ext uri="{FF2B5EF4-FFF2-40B4-BE49-F238E27FC236}">
                    <a16:creationId xmlns:a16="http://schemas.microsoft.com/office/drawing/2014/main" id="{589F5BBB-6EEC-4E36-BEA5-6B8188964C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3" y="4031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2" name="Line 283">
                <a:extLst>
                  <a:ext uri="{FF2B5EF4-FFF2-40B4-BE49-F238E27FC236}">
                    <a16:creationId xmlns:a16="http://schemas.microsoft.com/office/drawing/2014/main" id="{E18D0C8E-DCB4-4F52-B148-ABCE293870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1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3" name="Line 284">
                <a:extLst>
                  <a:ext uri="{FF2B5EF4-FFF2-40B4-BE49-F238E27FC236}">
                    <a16:creationId xmlns:a16="http://schemas.microsoft.com/office/drawing/2014/main" id="{C0A64804-0602-4859-A104-1F1F3B31A0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2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4" name="Line 285">
                <a:extLst>
                  <a:ext uri="{FF2B5EF4-FFF2-40B4-BE49-F238E27FC236}">
                    <a16:creationId xmlns:a16="http://schemas.microsoft.com/office/drawing/2014/main" id="{7103494D-C752-44A8-B809-D9FD6FEE0F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3" y="4032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5" name="Line 286">
                <a:extLst>
                  <a:ext uri="{FF2B5EF4-FFF2-40B4-BE49-F238E27FC236}">
                    <a16:creationId xmlns:a16="http://schemas.microsoft.com/office/drawing/2014/main" id="{C8D8B075-5E19-4B89-B40F-E58421C70A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4" y="4033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6" name="Line 287">
                <a:extLst>
                  <a:ext uri="{FF2B5EF4-FFF2-40B4-BE49-F238E27FC236}">
                    <a16:creationId xmlns:a16="http://schemas.microsoft.com/office/drawing/2014/main" id="{624972B1-C8CE-4A11-9DEC-A6326FE6DF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3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7" name="Line 288">
                <a:extLst>
                  <a:ext uri="{FF2B5EF4-FFF2-40B4-BE49-F238E27FC236}">
                    <a16:creationId xmlns:a16="http://schemas.microsoft.com/office/drawing/2014/main" id="{8D66488E-2F6D-47A9-8CA6-B47390F2F6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3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8" name="Line 289">
                <a:extLst>
                  <a:ext uri="{FF2B5EF4-FFF2-40B4-BE49-F238E27FC236}">
                    <a16:creationId xmlns:a16="http://schemas.microsoft.com/office/drawing/2014/main" id="{286D70D4-C13D-447D-B8B0-D3272F27E6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4" y="4033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9" name="Line 290">
                <a:extLst>
                  <a:ext uri="{FF2B5EF4-FFF2-40B4-BE49-F238E27FC236}">
                    <a16:creationId xmlns:a16="http://schemas.microsoft.com/office/drawing/2014/main" id="{1541B321-E5F0-4862-A06C-B69C381D9E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4" y="4033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0" name="Line 291">
                <a:extLst>
                  <a:ext uri="{FF2B5EF4-FFF2-40B4-BE49-F238E27FC236}">
                    <a16:creationId xmlns:a16="http://schemas.microsoft.com/office/drawing/2014/main" id="{47A1829C-C9DE-4AB5-A773-0D9854DC36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3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1" name="Line 292">
                <a:extLst>
                  <a:ext uri="{FF2B5EF4-FFF2-40B4-BE49-F238E27FC236}">
                    <a16:creationId xmlns:a16="http://schemas.microsoft.com/office/drawing/2014/main" id="{DC8143F2-2B76-48EA-8FBA-9A4D724220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4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2" name="Line 293">
                <a:extLst>
                  <a:ext uri="{FF2B5EF4-FFF2-40B4-BE49-F238E27FC236}">
                    <a16:creationId xmlns:a16="http://schemas.microsoft.com/office/drawing/2014/main" id="{D78EBBE1-C041-4DAB-A41E-F72823C47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4" y="4034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3" name="Line 294">
                <a:extLst>
                  <a:ext uri="{FF2B5EF4-FFF2-40B4-BE49-F238E27FC236}">
                    <a16:creationId xmlns:a16="http://schemas.microsoft.com/office/drawing/2014/main" id="{66F923C0-64F9-4B94-8BBF-1ADDAFC2BA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5" y="4035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4" name="Line 295">
                <a:extLst>
                  <a:ext uri="{FF2B5EF4-FFF2-40B4-BE49-F238E27FC236}">
                    <a16:creationId xmlns:a16="http://schemas.microsoft.com/office/drawing/2014/main" id="{55810EDA-E667-40ED-BCC1-8968DCAC72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5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5" name="Line 296">
                <a:extLst>
                  <a:ext uri="{FF2B5EF4-FFF2-40B4-BE49-F238E27FC236}">
                    <a16:creationId xmlns:a16="http://schemas.microsoft.com/office/drawing/2014/main" id="{D9672B9A-16CE-4BAE-833D-97A0A7CA1B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6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6" name="Line 297">
                <a:extLst>
                  <a:ext uri="{FF2B5EF4-FFF2-40B4-BE49-F238E27FC236}">
                    <a16:creationId xmlns:a16="http://schemas.microsoft.com/office/drawing/2014/main" id="{C2E461BB-3CD9-446E-BC1B-1CAB10516A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5" y="4036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7" name="Line 298">
                <a:extLst>
                  <a:ext uri="{FF2B5EF4-FFF2-40B4-BE49-F238E27FC236}">
                    <a16:creationId xmlns:a16="http://schemas.microsoft.com/office/drawing/2014/main" id="{364C0010-0785-433C-9F0B-16D30C5EC0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5" y="4037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8" name="Line 299">
                <a:extLst>
                  <a:ext uri="{FF2B5EF4-FFF2-40B4-BE49-F238E27FC236}">
                    <a16:creationId xmlns:a16="http://schemas.microsoft.com/office/drawing/2014/main" id="{8E1FEB38-0E9E-48A4-BBDD-230D5C29D8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7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" name="Line 300">
                <a:extLst>
                  <a:ext uri="{FF2B5EF4-FFF2-40B4-BE49-F238E27FC236}">
                    <a16:creationId xmlns:a16="http://schemas.microsoft.com/office/drawing/2014/main" id="{6670402F-EA8B-4454-9F22-2F053AA383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83" y="4037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" name="Line 301">
                <a:extLst>
                  <a:ext uri="{FF2B5EF4-FFF2-40B4-BE49-F238E27FC236}">
                    <a16:creationId xmlns:a16="http://schemas.microsoft.com/office/drawing/2014/main" id="{B51D9B37-CA3A-49BA-938B-7AE7120116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5" y="4037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1" name="Line 302">
                <a:extLst>
                  <a:ext uri="{FF2B5EF4-FFF2-40B4-BE49-F238E27FC236}">
                    <a16:creationId xmlns:a16="http://schemas.microsoft.com/office/drawing/2014/main" id="{D3085F95-5D18-4A03-AD3B-1294DE3A51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5" y="4037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2" name="Line 303">
                <a:extLst>
                  <a:ext uri="{FF2B5EF4-FFF2-40B4-BE49-F238E27FC236}">
                    <a16:creationId xmlns:a16="http://schemas.microsoft.com/office/drawing/2014/main" id="{24E59EF3-A975-4CE9-89DB-D372D27F5F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7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3" name="Line 304">
                <a:extLst>
                  <a:ext uri="{FF2B5EF4-FFF2-40B4-BE49-F238E27FC236}">
                    <a16:creationId xmlns:a16="http://schemas.microsoft.com/office/drawing/2014/main" id="{991C1EE2-C935-4E23-AE44-0362187B81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38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4" name="Line 305">
                <a:extLst>
                  <a:ext uri="{FF2B5EF4-FFF2-40B4-BE49-F238E27FC236}">
                    <a16:creationId xmlns:a16="http://schemas.microsoft.com/office/drawing/2014/main" id="{5DC7B538-5C9A-4493-852C-28EEE6296E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5" y="4038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5" name="Line 306">
                <a:extLst>
                  <a:ext uri="{FF2B5EF4-FFF2-40B4-BE49-F238E27FC236}">
                    <a16:creationId xmlns:a16="http://schemas.microsoft.com/office/drawing/2014/main" id="{FAB0CB71-62C4-46E8-9594-02067328FA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5" y="4039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6" name="Line 307">
                <a:extLst>
                  <a:ext uri="{FF2B5EF4-FFF2-40B4-BE49-F238E27FC236}">
                    <a16:creationId xmlns:a16="http://schemas.microsoft.com/office/drawing/2014/main" id="{ED302848-8522-4020-960B-D01CB78AF3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39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7" name="Line 308">
                <a:extLst>
                  <a:ext uri="{FF2B5EF4-FFF2-40B4-BE49-F238E27FC236}">
                    <a16:creationId xmlns:a16="http://schemas.microsoft.com/office/drawing/2014/main" id="{F020AB27-F2E1-40D1-AEE7-2111EE6E4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40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" name="Line 309">
                <a:extLst>
                  <a:ext uri="{FF2B5EF4-FFF2-40B4-BE49-F238E27FC236}">
                    <a16:creationId xmlns:a16="http://schemas.microsoft.com/office/drawing/2014/main" id="{43ED1159-6C40-44A2-B791-B0A2EF13A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5" y="4040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9" name="Line 310">
                <a:extLst>
                  <a:ext uri="{FF2B5EF4-FFF2-40B4-BE49-F238E27FC236}">
                    <a16:creationId xmlns:a16="http://schemas.microsoft.com/office/drawing/2014/main" id="{085AF11A-9CCF-49C3-A3DB-E54E4170AF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7" y="4041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0" name="Line 311">
                <a:extLst>
                  <a:ext uri="{FF2B5EF4-FFF2-40B4-BE49-F238E27FC236}">
                    <a16:creationId xmlns:a16="http://schemas.microsoft.com/office/drawing/2014/main" id="{DF797FC5-0C3B-4002-936D-75BEBA3D22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3" y="4041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1" name="Line 312">
                <a:extLst>
                  <a:ext uri="{FF2B5EF4-FFF2-40B4-BE49-F238E27FC236}">
                    <a16:creationId xmlns:a16="http://schemas.microsoft.com/office/drawing/2014/main" id="{DF75386C-F9FB-46EE-B686-A6203926CD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3" y="4041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2" name="Line 313">
                <a:extLst>
                  <a:ext uri="{FF2B5EF4-FFF2-40B4-BE49-F238E27FC236}">
                    <a16:creationId xmlns:a16="http://schemas.microsoft.com/office/drawing/2014/main" id="{756B88CF-89D4-4DF6-8522-AFB5B28AA3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7" y="4041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3" name="Line 314">
                <a:extLst>
                  <a:ext uri="{FF2B5EF4-FFF2-40B4-BE49-F238E27FC236}">
                    <a16:creationId xmlns:a16="http://schemas.microsoft.com/office/drawing/2014/main" id="{91D365A2-96D7-4349-BBB7-091DCE3C4C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7" y="4041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4" name="Line 315">
                <a:extLst>
                  <a:ext uri="{FF2B5EF4-FFF2-40B4-BE49-F238E27FC236}">
                    <a16:creationId xmlns:a16="http://schemas.microsoft.com/office/drawing/2014/main" id="{8D993641-4E43-46BE-8FDD-67896844D1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2" y="4041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5" name="Line 316">
                <a:extLst>
                  <a:ext uri="{FF2B5EF4-FFF2-40B4-BE49-F238E27FC236}">
                    <a16:creationId xmlns:a16="http://schemas.microsoft.com/office/drawing/2014/main" id="{BFBB3D21-12A4-4875-8E5F-EC136CC07F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82" y="4042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6" name="Line 317">
                <a:extLst>
                  <a:ext uri="{FF2B5EF4-FFF2-40B4-BE49-F238E27FC236}">
                    <a16:creationId xmlns:a16="http://schemas.microsoft.com/office/drawing/2014/main" id="{3B5370B5-E43B-442F-872F-BB594C069F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7" y="4042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7" name="Line 318">
                <a:extLst>
                  <a:ext uri="{FF2B5EF4-FFF2-40B4-BE49-F238E27FC236}">
                    <a16:creationId xmlns:a16="http://schemas.microsoft.com/office/drawing/2014/main" id="{D50A22F8-B141-4D13-A405-3FB199F3DE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7" y="4043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8" name="Line 319">
                <a:extLst>
                  <a:ext uri="{FF2B5EF4-FFF2-40B4-BE49-F238E27FC236}">
                    <a16:creationId xmlns:a16="http://schemas.microsoft.com/office/drawing/2014/main" id="{0F4733BE-34F6-4F7E-A2EB-9075923463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3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" name="Line 320">
                <a:extLst>
                  <a:ext uri="{FF2B5EF4-FFF2-40B4-BE49-F238E27FC236}">
                    <a16:creationId xmlns:a16="http://schemas.microsoft.com/office/drawing/2014/main" id="{53125430-6B91-44CB-B33D-98F1E158AB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4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0" name="Line 321">
                <a:extLst>
                  <a:ext uri="{FF2B5EF4-FFF2-40B4-BE49-F238E27FC236}">
                    <a16:creationId xmlns:a16="http://schemas.microsoft.com/office/drawing/2014/main" id="{206B862F-C3CF-4DC3-9726-57129FFBA0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7" y="4044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1" name="Line 322">
                <a:extLst>
                  <a:ext uri="{FF2B5EF4-FFF2-40B4-BE49-F238E27FC236}">
                    <a16:creationId xmlns:a16="http://schemas.microsoft.com/office/drawing/2014/main" id="{961EB046-0423-4E16-9902-09C6225E49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7" y="4044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2" name="Line 323">
                <a:extLst>
                  <a:ext uri="{FF2B5EF4-FFF2-40B4-BE49-F238E27FC236}">
                    <a16:creationId xmlns:a16="http://schemas.microsoft.com/office/drawing/2014/main" id="{537C99CE-2849-4DF4-B937-DE73A134B1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3" name="Line 324">
                <a:extLst>
                  <a:ext uri="{FF2B5EF4-FFF2-40B4-BE49-F238E27FC236}">
                    <a16:creationId xmlns:a16="http://schemas.microsoft.com/office/drawing/2014/main" id="{913B1836-F6CC-4AD0-9340-648957DAA0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45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4" name="Line 325">
                <a:extLst>
                  <a:ext uri="{FF2B5EF4-FFF2-40B4-BE49-F238E27FC236}">
                    <a16:creationId xmlns:a16="http://schemas.microsoft.com/office/drawing/2014/main" id="{EEE99E75-EF5E-44E9-B333-4B3FC2B6DA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7" y="4045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5" name="Line 326">
                <a:extLst>
                  <a:ext uri="{FF2B5EF4-FFF2-40B4-BE49-F238E27FC236}">
                    <a16:creationId xmlns:a16="http://schemas.microsoft.com/office/drawing/2014/main" id="{7CB63BB7-69C2-464A-8FA0-4C51D3D110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8" y="4046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6" name="Line 327">
                <a:extLst>
                  <a:ext uri="{FF2B5EF4-FFF2-40B4-BE49-F238E27FC236}">
                    <a16:creationId xmlns:a16="http://schemas.microsoft.com/office/drawing/2014/main" id="{1F5703EC-7E57-4000-8A7F-4C2F927185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6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7" name="Line 328">
                <a:extLst>
                  <a:ext uri="{FF2B5EF4-FFF2-40B4-BE49-F238E27FC236}">
                    <a16:creationId xmlns:a16="http://schemas.microsoft.com/office/drawing/2014/main" id="{4B91237D-8EC6-4036-A91B-CF47156B1D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46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8" name="Line 329">
                <a:extLst>
                  <a:ext uri="{FF2B5EF4-FFF2-40B4-BE49-F238E27FC236}">
                    <a16:creationId xmlns:a16="http://schemas.microsoft.com/office/drawing/2014/main" id="{5DFECE1C-715F-4687-8137-F0E18D856B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9" y="4046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9" name="Line 330">
                <a:extLst>
                  <a:ext uri="{FF2B5EF4-FFF2-40B4-BE49-F238E27FC236}">
                    <a16:creationId xmlns:a16="http://schemas.microsoft.com/office/drawing/2014/main" id="{556D2648-A239-4091-931B-EFF0800883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79" y="4047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0" name="Line 331">
                <a:extLst>
                  <a:ext uri="{FF2B5EF4-FFF2-40B4-BE49-F238E27FC236}">
                    <a16:creationId xmlns:a16="http://schemas.microsoft.com/office/drawing/2014/main" id="{31A42B92-EB76-4971-A8CB-369FEB7848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7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1" name="Line 332">
                <a:extLst>
                  <a:ext uri="{FF2B5EF4-FFF2-40B4-BE49-F238E27FC236}">
                    <a16:creationId xmlns:a16="http://schemas.microsoft.com/office/drawing/2014/main" id="{1AC23172-45BA-4A52-B740-EBC3B253F5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48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2" name="Line 333">
                <a:extLst>
                  <a:ext uri="{FF2B5EF4-FFF2-40B4-BE49-F238E27FC236}">
                    <a16:creationId xmlns:a16="http://schemas.microsoft.com/office/drawing/2014/main" id="{B9262498-AB6F-4765-8CAE-D3E6C09AC6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79" y="4048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3" name="Line 334">
                <a:extLst>
                  <a:ext uri="{FF2B5EF4-FFF2-40B4-BE49-F238E27FC236}">
                    <a16:creationId xmlns:a16="http://schemas.microsoft.com/office/drawing/2014/main" id="{B7B5A2A0-E6EF-4EFD-A704-CAE7E92415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0" y="4048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4" name="Line 335">
                <a:extLst>
                  <a:ext uri="{FF2B5EF4-FFF2-40B4-BE49-F238E27FC236}">
                    <a16:creationId xmlns:a16="http://schemas.microsoft.com/office/drawing/2014/main" id="{4751E72C-3E0F-414A-96F2-65B5562C0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8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5" name="Line 336">
                <a:extLst>
                  <a:ext uri="{FF2B5EF4-FFF2-40B4-BE49-F238E27FC236}">
                    <a16:creationId xmlns:a16="http://schemas.microsoft.com/office/drawing/2014/main" id="{7F70C84B-796D-4225-A8C0-86987EE8B0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49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6" name="Line 337">
                <a:extLst>
                  <a:ext uri="{FF2B5EF4-FFF2-40B4-BE49-F238E27FC236}">
                    <a16:creationId xmlns:a16="http://schemas.microsoft.com/office/drawing/2014/main" id="{D1956DE9-6AC0-4BA6-A667-9B72456627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0" y="4049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7" name="Line 338">
                <a:extLst>
                  <a:ext uri="{FF2B5EF4-FFF2-40B4-BE49-F238E27FC236}">
                    <a16:creationId xmlns:a16="http://schemas.microsoft.com/office/drawing/2014/main" id="{80778257-FCD4-418F-A1C1-9284E01797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0" y="4049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8" name="Line 339">
                <a:extLst>
                  <a:ext uri="{FF2B5EF4-FFF2-40B4-BE49-F238E27FC236}">
                    <a16:creationId xmlns:a16="http://schemas.microsoft.com/office/drawing/2014/main" id="{2D6B3110-4051-4C5F-B1F1-BAF3BBAD24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49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9" name="Line 340">
                <a:extLst>
                  <a:ext uri="{FF2B5EF4-FFF2-40B4-BE49-F238E27FC236}">
                    <a16:creationId xmlns:a16="http://schemas.microsoft.com/office/drawing/2014/main" id="{7BAF4591-4192-46EF-A6F8-FD13B732B9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51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0" name="Line 341">
                <a:extLst>
                  <a:ext uri="{FF2B5EF4-FFF2-40B4-BE49-F238E27FC236}">
                    <a16:creationId xmlns:a16="http://schemas.microsoft.com/office/drawing/2014/main" id="{B2E31577-8747-4E0D-9FC3-5C3E6650C6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0" y="4051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1" name="Line 342">
                <a:extLst>
                  <a:ext uri="{FF2B5EF4-FFF2-40B4-BE49-F238E27FC236}">
                    <a16:creationId xmlns:a16="http://schemas.microsoft.com/office/drawing/2014/main" id="{6C1F8CC3-5F64-4D7C-BC70-C7B3EE4E0D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0" y="4053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2" name="Line 343">
                <a:extLst>
                  <a:ext uri="{FF2B5EF4-FFF2-40B4-BE49-F238E27FC236}">
                    <a16:creationId xmlns:a16="http://schemas.microsoft.com/office/drawing/2014/main" id="{8D571CF6-8622-455B-AB58-9ED6C8EAE3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1" y="4053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3" name="Line 344">
                <a:extLst>
                  <a:ext uri="{FF2B5EF4-FFF2-40B4-BE49-F238E27FC236}">
                    <a16:creationId xmlns:a16="http://schemas.microsoft.com/office/drawing/2014/main" id="{179869B0-BEFC-41D7-AFA0-15CBCAE453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1" y="4053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4" name="Line 345">
                <a:extLst>
                  <a:ext uri="{FF2B5EF4-FFF2-40B4-BE49-F238E27FC236}">
                    <a16:creationId xmlns:a16="http://schemas.microsoft.com/office/drawing/2014/main" id="{B6E98BE9-58FD-4982-8F18-673C0765F4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2" y="4053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5" name="Line 346">
                <a:extLst>
                  <a:ext uri="{FF2B5EF4-FFF2-40B4-BE49-F238E27FC236}">
                    <a16:creationId xmlns:a16="http://schemas.microsoft.com/office/drawing/2014/main" id="{E3D41381-737D-47F4-A428-F230B898BF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2" y="4053"/>
                <a:ext cx="5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6" name="Line 347">
                <a:extLst>
                  <a:ext uri="{FF2B5EF4-FFF2-40B4-BE49-F238E27FC236}">
                    <a16:creationId xmlns:a16="http://schemas.microsoft.com/office/drawing/2014/main" id="{70DDACAB-32B7-42CA-8E82-8AED4B1359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3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7" name="Line 348">
                <a:extLst>
                  <a:ext uri="{FF2B5EF4-FFF2-40B4-BE49-F238E27FC236}">
                    <a16:creationId xmlns:a16="http://schemas.microsoft.com/office/drawing/2014/main" id="{7F21D4B7-32E2-431D-AD28-039ED89EA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5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8" name="Line 349">
                <a:extLst>
                  <a:ext uri="{FF2B5EF4-FFF2-40B4-BE49-F238E27FC236}">
                    <a16:creationId xmlns:a16="http://schemas.microsoft.com/office/drawing/2014/main" id="{31B5BF47-6801-4A88-9A77-45DB39147A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2" y="4054"/>
                <a:ext cx="5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9" name="Line 350">
                <a:extLst>
                  <a:ext uri="{FF2B5EF4-FFF2-40B4-BE49-F238E27FC236}">
                    <a16:creationId xmlns:a16="http://schemas.microsoft.com/office/drawing/2014/main" id="{13F735A8-85FF-46E4-B599-A666142C4E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3" y="4054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0" name="Line 351">
                <a:extLst>
                  <a:ext uri="{FF2B5EF4-FFF2-40B4-BE49-F238E27FC236}">
                    <a16:creationId xmlns:a16="http://schemas.microsoft.com/office/drawing/2014/main" id="{0D0556F0-52BF-4C4F-884A-8E3DB39CBC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1" name="Line 352">
                <a:extLst>
                  <a:ext uri="{FF2B5EF4-FFF2-40B4-BE49-F238E27FC236}">
                    <a16:creationId xmlns:a16="http://schemas.microsoft.com/office/drawing/2014/main" id="{83F842E1-1C1A-4A15-88A9-D9314E795E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56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2" name="Line 353">
                <a:extLst>
                  <a:ext uri="{FF2B5EF4-FFF2-40B4-BE49-F238E27FC236}">
                    <a16:creationId xmlns:a16="http://schemas.microsoft.com/office/drawing/2014/main" id="{968B3813-DC7B-4FAF-8365-766DA9958A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3" y="4056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3" name="Line 354">
                <a:extLst>
                  <a:ext uri="{FF2B5EF4-FFF2-40B4-BE49-F238E27FC236}">
                    <a16:creationId xmlns:a16="http://schemas.microsoft.com/office/drawing/2014/main" id="{8821434C-2D3C-4681-9AB5-F4F06454F4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3" y="4057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4" name="Line 355">
                <a:extLst>
                  <a:ext uri="{FF2B5EF4-FFF2-40B4-BE49-F238E27FC236}">
                    <a16:creationId xmlns:a16="http://schemas.microsoft.com/office/drawing/2014/main" id="{7425B1AA-B430-4579-90AB-DDA7DD0A1F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7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5" name="Line 356">
                <a:extLst>
                  <a:ext uri="{FF2B5EF4-FFF2-40B4-BE49-F238E27FC236}">
                    <a16:creationId xmlns:a16="http://schemas.microsoft.com/office/drawing/2014/main" id="{B188D8FE-A527-4E38-A53C-23178D59C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57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6" name="Line 357">
                <a:extLst>
                  <a:ext uri="{FF2B5EF4-FFF2-40B4-BE49-F238E27FC236}">
                    <a16:creationId xmlns:a16="http://schemas.microsoft.com/office/drawing/2014/main" id="{8B6822F2-5723-4274-92E4-7018CBB33F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3" y="4057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7" name="Line 358">
                <a:extLst>
                  <a:ext uri="{FF2B5EF4-FFF2-40B4-BE49-F238E27FC236}">
                    <a16:creationId xmlns:a16="http://schemas.microsoft.com/office/drawing/2014/main" id="{F7EF49C8-5ECC-4B7A-9404-6C553D6910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3" y="4058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8" name="Line 359">
                <a:extLst>
                  <a:ext uri="{FF2B5EF4-FFF2-40B4-BE49-F238E27FC236}">
                    <a16:creationId xmlns:a16="http://schemas.microsoft.com/office/drawing/2014/main" id="{7F218625-A851-45EA-A049-CF48E730D2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8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9" name="Line 360">
                <a:extLst>
                  <a:ext uri="{FF2B5EF4-FFF2-40B4-BE49-F238E27FC236}">
                    <a16:creationId xmlns:a16="http://schemas.microsoft.com/office/drawing/2014/main" id="{8882A85B-CE40-4432-9226-B570DFF8EB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58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0" name="Line 361">
                <a:extLst>
                  <a:ext uri="{FF2B5EF4-FFF2-40B4-BE49-F238E27FC236}">
                    <a16:creationId xmlns:a16="http://schemas.microsoft.com/office/drawing/2014/main" id="{2CC6B2E3-8BDD-4A32-A20E-E7137B5A04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3" y="4058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1" name="Line 362">
                <a:extLst>
                  <a:ext uri="{FF2B5EF4-FFF2-40B4-BE49-F238E27FC236}">
                    <a16:creationId xmlns:a16="http://schemas.microsoft.com/office/drawing/2014/main" id="{A4135625-7AAD-4BD2-B76B-407C08A832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5" y="4058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2" name="Line 363">
                <a:extLst>
                  <a:ext uri="{FF2B5EF4-FFF2-40B4-BE49-F238E27FC236}">
                    <a16:creationId xmlns:a16="http://schemas.microsoft.com/office/drawing/2014/main" id="{F026287E-6734-45E7-9DB2-D416D27BFF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8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3" name="Line 364">
                <a:extLst>
                  <a:ext uri="{FF2B5EF4-FFF2-40B4-BE49-F238E27FC236}">
                    <a16:creationId xmlns:a16="http://schemas.microsoft.com/office/drawing/2014/main" id="{F03D3E14-55CE-4524-B26D-BE284BC62D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59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4" name="Line 365">
                <a:extLst>
                  <a:ext uri="{FF2B5EF4-FFF2-40B4-BE49-F238E27FC236}">
                    <a16:creationId xmlns:a16="http://schemas.microsoft.com/office/drawing/2014/main" id="{E286E3B2-8F99-4B83-99E9-E85DE551A2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5" y="4059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5" name="Line 366">
                <a:extLst>
                  <a:ext uri="{FF2B5EF4-FFF2-40B4-BE49-F238E27FC236}">
                    <a16:creationId xmlns:a16="http://schemas.microsoft.com/office/drawing/2014/main" id="{D1BA0A59-822F-46FA-9EB4-8A344E2D60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5" y="4059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6" name="Line 367">
                <a:extLst>
                  <a:ext uri="{FF2B5EF4-FFF2-40B4-BE49-F238E27FC236}">
                    <a16:creationId xmlns:a16="http://schemas.microsoft.com/office/drawing/2014/main" id="{D19FA1A8-A2AD-4001-B127-C1900DF295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59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7" name="Line 368">
                <a:extLst>
                  <a:ext uri="{FF2B5EF4-FFF2-40B4-BE49-F238E27FC236}">
                    <a16:creationId xmlns:a16="http://schemas.microsoft.com/office/drawing/2014/main" id="{5969FFAF-9A12-4F1D-84D6-6BEBACB79E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4060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8" name="Line 369">
                <a:extLst>
                  <a:ext uri="{FF2B5EF4-FFF2-40B4-BE49-F238E27FC236}">
                    <a16:creationId xmlns:a16="http://schemas.microsoft.com/office/drawing/2014/main" id="{23161030-12EF-4285-83E3-4B73237B77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5" y="4060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9" name="Line 370">
                <a:extLst>
                  <a:ext uri="{FF2B5EF4-FFF2-40B4-BE49-F238E27FC236}">
                    <a16:creationId xmlns:a16="http://schemas.microsoft.com/office/drawing/2014/main" id="{76C8BE29-D6EC-41DB-81E4-BE8A28E279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5" y="4060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0" name="Line 371">
                <a:extLst>
                  <a:ext uri="{FF2B5EF4-FFF2-40B4-BE49-F238E27FC236}">
                    <a16:creationId xmlns:a16="http://schemas.microsoft.com/office/drawing/2014/main" id="{457B4AA4-E228-40D3-9825-A3C1F7C4C6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80" y="4060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1" name="Line 372">
                <a:extLst>
                  <a:ext uri="{FF2B5EF4-FFF2-40B4-BE49-F238E27FC236}">
                    <a16:creationId xmlns:a16="http://schemas.microsoft.com/office/drawing/2014/main" id="{FA4BB9C8-61C6-4451-95F3-1C51A47EDD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8" y="4061"/>
                <a:ext cx="4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2" name="Line 373">
                <a:extLst>
                  <a:ext uri="{FF2B5EF4-FFF2-40B4-BE49-F238E27FC236}">
                    <a16:creationId xmlns:a16="http://schemas.microsoft.com/office/drawing/2014/main" id="{D2B1A8A3-E4CD-48D6-871D-2062416AD5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7" y="4061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3" name="Line 374">
                <a:extLst>
                  <a:ext uri="{FF2B5EF4-FFF2-40B4-BE49-F238E27FC236}">
                    <a16:creationId xmlns:a16="http://schemas.microsoft.com/office/drawing/2014/main" id="{2B2D056F-1054-4406-A008-21A733B618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8" y="4063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4" name="Line 375">
                <a:extLst>
                  <a:ext uri="{FF2B5EF4-FFF2-40B4-BE49-F238E27FC236}">
                    <a16:creationId xmlns:a16="http://schemas.microsoft.com/office/drawing/2014/main" id="{DEF6DDCE-6618-4D7C-A655-EBCCBA249D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8" y="4063"/>
                <a:ext cx="4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5" name="Line 376">
                <a:extLst>
                  <a:ext uri="{FF2B5EF4-FFF2-40B4-BE49-F238E27FC236}">
                    <a16:creationId xmlns:a16="http://schemas.microsoft.com/office/drawing/2014/main" id="{A7EC0B2D-97C2-4968-9AA5-76CD5AE6DC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7" y="4063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6" name="Line 377">
                <a:extLst>
                  <a:ext uri="{FF2B5EF4-FFF2-40B4-BE49-F238E27FC236}">
                    <a16:creationId xmlns:a16="http://schemas.microsoft.com/office/drawing/2014/main" id="{4B8E3986-01AD-4844-B8D0-EC22A3E0F7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8" y="4063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7" name="Line 378">
                <a:extLst>
                  <a:ext uri="{FF2B5EF4-FFF2-40B4-BE49-F238E27FC236}">
                    <a16:creationId xmlns:a16="http://schemas.microsoft.com/office/drawing/2014/main" id="{E1281CFB-A6B2-4FE7-98B9-969FFFAA9A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8" y="4064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8" name="Line 379">
                <a:extLst>
                  <a:ext uri="{FF2B5EF4-FFF2-40B4-BE49-F238E27FC236}">
                    <a16:creationId xmlns:a16="http://schemas.microsoft.com/office/drawing/2014/main" id="{871E02AE-DC01-4A17-BCDE-D1C139BF3B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7" y="4064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9" name="Line 380">
                <a:extLst>
                  <a:ext uri="{FF2B5EF4-FFF2-40B4-BE49-F238E27FC236}">
                    <a16:creationId xmlns:a16="http://schemas.microsoft.com/office/drawing/2014/main" id="{BC9A87C6-E1F5-48BF-9094-E10EE4687A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7" y="4065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0" name="Line 381">
                <a:extLst>
                  <a:ext uri="{FF2B5EF4-FFF2-40B4-BE49-F238E27FC236}">
                    <a16:creationId xmlns:a16="http://schemas.microsoft.com/office/drawing/2014/main" id="{27293507-5402-4E1E-94D3-4B58BA6A60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9" y="4065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1" name="Line 382">
                <a:extLst>
                  <a:ext uri="{FF2B5EF4-FFF2-40B4-BE49-F238E27FC236}">
                    <a16:creationId xmlns:a16="http://schemas.microsoft.com/office/drawing/2014/main" id="{8C4E368D-6910-48B4-9E55-5063A74FD9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9" y="4065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2" name="Line 383">
                <a:extLst>
                  <a:ext uri="{FF2B5EF4-FFF2-40B4-BE49-F238E27FC236}">
                    <a16:creationId xmlns:a16="http://schemas.microsoft.com/office/drawing/2014/main" id="{CCF9B38D-6916-479E-951C-986FBBA859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6" y="4065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3" name="Line 384">
                <a:extLst>
                  <a:ext uri="{FF2B5EF4-FFF2-40B4-BE49-F238E27FC236}">
                    <a16:creationId xmlns:a16="http://schemas.microsoft.com/office/drawing/2014/main" id="{6F2DB56A-2F08-40EB-AA12-38C0096854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6" y="4066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4" name="Line 385">
                <a:extLst>
                  <a:ext uri="{FF2B5EF4-FFF2-40B4-BE49-F238E27FC236}">
                    <a16:creationId xmlns:a16="http://schemas.microsoft.com/office/drawing/2014/main" id="{5B332CC9-150A-415E-92D7-FE96DBE3A2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9" y="4066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5" name="Line 386">
                <a:extLst>
                  <a:ext uri="{FF2B5EF4-FFF2-40B4-BE49-F238E27FC236}">
                    <a16:creationId xmlns:a16="http://schemas.microsoft.com/office/drawing/2014/main" id="{6F76ECF2-A340-4668-AC5C-6303109E07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89" y="4066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6" name="Line 387">
                <a:extLst>
                  <a:ext uri="{FF2B5EF4-FFF2-40B4-BE49-F238E27FC236}">
                    <a16:creationId xmlns:a16="http://schemas.microsoft.com/office/drawing/2014/main" id="{542EF18B-F0AF-4564-92E5-AB16C7DD98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6" y="4066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7" name="Line 388">
                <a:extLst>
                  <a:ext uri="{FF2B5EF4-FFF2-40B4-BE49-F238E27FC236}">
                    <a16:creationId xmlns:a16="http://schemas.microsoft.com/office/drawing/2014/main" id="{B283E996-0364-4254-8D58-E2D321DF3F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6" y="4067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8" name="Line 389">
                <a:extLst>
                  <a:ext uri="{FF2B5EF4-FFF2-40B4-BE49-F238E27FC236}">
                    <a16:creationId xmlns:a16="http://schemas.microsoft.com/office/drawing/2014/main" id="{13DA671C-DF65-4F59-AD22-A4485D4E30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0" y="4067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9" name="Line 390">
                <a:extLst>
                  <a:ext uri="{FF2B5EF4-FFF2-40B4-BE49-F238E27FC236}">
                    <a16:creationId xmlns:a16="http://schemas.microsoft.com/office/drawing/2014/main" id="{CD7AE585-1681-4AFF-88EF-F424559E30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0" y="4068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0" name="Line 391">
                <a:extLst>
                  <a:ext uri="{FF2B5EF4-FFF2-40B4-BE49-F238E27FC236}">
                    <a16:creationId xmlns:a16="http://schemas.microsoft.com/office/drawing/2014/main" id="{0F769DB3-7368-4D78-9CF8-DED6A29483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6" y="4068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1" name="Line 392">
                <a:extLst>
                  <a:ext uri="{FF2B5EF4-FFF2-40B4-BE49-F238E27FC236}">
                    <a16:creationId xmlns:a16="http://schemas.microsoft.com/office/drawing/2014/main" id="{7DC16314-858E-4E39-B688-95426DFE5D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6" y="4068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2" name="Line 393">
                <a:extLst>
                  <a:ext uri="{FF2B5EF4-FFF2-40B4-BE49-F238E27FC236}">
                    <a16:creationId xmlns:a16="http://schemas.microsoft.com/office/drawing/2014/main" id="{8773C792-5534-42A1-810D-D8A5933EE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2" y="4068"/>
                <a:ext cx="4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3" name="Line 394">
                <a:extLst>
                  <a:ext uri="{FF2B5EF4-FFF2-40B4-BE49-F238E27FC236}">
                    <a16:creationId xmlns:a16="http://schemas.microsoft.com/office/drawing/2014/main" id="{92858495-9A66-4A61-B2A6-765E2310ED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2" y="4070"/>
                <a:ext cx="4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4" name="Line 395">
                <a:extLst>
                  <a:ext uri="{FF2B5EF4-FFF2-40B4-BE49-F238E27FC236}">
                    <a16:creationId xmlns:a16="http://schemas.microsoft.com/office/drawing/2014/main" id="{CCA8395D-791F-4B37-B632-3FC85B6CCC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6" y="4070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5" name="Line 396">
                <a:extLst>
                  <a:ext uri="{FF2B5EF4-FFF2-40B4-BE49-F238E27FC236}">
                    <a16:creationId xmlns:a16="http://schemas.microsoft.com/office/drawing/2014/main" id="{64AC5FCE-91FC-42AC-AB2B-7A474F311D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6" y="4070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6" name="Line 397">
                <a:extLst>
                  <a:ext uri="{FF2B5EF4-FFF2-40B4-BE49-F238E27FC236}">
                    <a16:creationId xmlns:a16="http://schemas.microsoft.com/office/drawing/2014/main" id="{A90F850D-54FE-46A1-93C3-8F2D31FC26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2" y="4070"/>
                <a:ext cx="4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7" name="Line 398">
                <a:extLst>
                  <a:ext uri="{FF2B5EF4-FFF2-40B4-BE49-F238E27FC236}">
                    <a16:creationId xmlns:a16="http://schemas.microsoft.com/office/drawing/2014/main" id="{5B69DAA6-52AC-4D5A-8D7C-EDAB899342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2" y="4070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8" name="Line 399">
                <a:extLst>
                  <a:ext uri="{FF2B5EF4-FFF2-40B4-BE49-F238E27FC236}">
                    <a16:creationId xmlns:a16="http://schemas.microsoft.com/office/drawing/2014/main" id="{3795E70D-3665-49C1-9E79-C235C228DE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5" y="4070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9" name="Line 400">
                <a:extLst>
                  <a:ext uri="{FF2B5EF4-FFF2-40B4-BE49-F238E27FC236}">
                    <a16:creationId xmlns:a16="http://schemas.microsoft.com/office/drawing/2014/main" id="{B5EDC623-3876-4513-83E6-1BF025EE84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5" y="4072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0" name="Line 401">
                <a:extLst>
                  <a:ext uri="{FF2B5EF4-FFF2-40B4-BE49-F238E27FC236}">
                    <a16:creationId xmlns:a16="http://schemas.microsoft.com/office/drawing/2014/main" id="{8322189D-E862-4883-8D87-9C28D58BE3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2" y="4072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1" name="Line 402">
                <a:extLst>
                  <a:ext uri="{FF2B5EF4-FFF2-40B4-BE49-F238E27FC236}">
                    <a16:creationId xmlns:a16="http://schemas.microsoft.com/office/drawing/2014/main" id="{585BADCC-F61A-457C-81AB-0AA306DA21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4" y="4072"/>
                <a:ext cx="4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2" name="Line 403">
                <a:extLst>
                  <a:ext uri="{FF2B5EF4-FFF2-40B4-BE49-F238E27FC236}">
                    <a16:creationId xmlns:a16="http://schemas.microsoft.com/office/drawing/2014/main" id="{89029442-743E-4BA6-8F91-C90594FDE8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5" y="4072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3" name="Line 404">
                <a:extLst>
                  <a:ext uri="{FF2B5EF4-FFF2-40B4-BE49-F238E27FC236}">
                    <a16:creationId xmlns:a16="http://schemas.microsoft.com/office/drawing/2014/main" id="{159B88EA-937C-4BC8-AF5E-26C7AC9EF2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5" y="4073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4" name="Line 405">
                <a:extLst>
                  <a:ext uri="{FF2B5EF4-FFF2-40B4-BE49-F238E27FC236}">
                    <a16:creationId xmlns:a16="http://schemas.microsoft.com/office/drawing/2014/main" id="{AA1AA85E-5134-4C70-A8EA-7FF8DF9C3F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4" y="4073"/>
                <a:ext cx="4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5" name="Line 406">
                <a:extLst>
                  <a:ext uri="{FF2B5EF4-FFF2-40B4-BE49-F238E27FC236}">
                    <a16:creationId xmlns:a16="http://schemas.microsoft.com/office/drawing/2014/main" id="{939FADFD-57BF-4124-B7B9-57739E56BF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5" y="407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6" name="Line 407">
                <a:extLst>
                  <a:ext uri="{FF2B5EF4-FFF2-40B4-BE49-F238E27FC236}">
                    <a16:creationId xmlns:a16="http://schemas.microsoft.com/office/drawing/2014/main" id="{594C3813-FF11-4227-A6D1-94F58F756F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4" y="4074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7" name="Line 408">
                <a:extLst>
                  <a:ext uri="{FF2B5EF4-FFF2-40B4-BE49-F238E27FC236}">
                    <a16:creationId xmlns:a16="http://schemas.microsoft.com/office/drawing/2014/main" id="{ACAF247B-A159-4DFA-979B-534B5A8DAB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4" y="4074"/>
                <a:ext cx="5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8" name="Line 409">
                <a:extLst>
                  <a:ext uri="{FF2B5EF4-FFF2-40B4-BE49-F238E27FC236}">
                    <a16:creationId xmlns:a16="http://schemas.microsoft.com/office/drawing/2014/main" id="{F43D6933-1AE4-434B-A77B-6657815583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5" y="4074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9" name="Line 410">
                <a:extLst>
                  <a:ext uri="{FF2B5EF4-FFF2-40B4-BE49-F238E27FC236}">
                    <a16:creationId xmlns:a16="http://schemas.microsoft.com/office/drawing/2014/main" id="{1AC5C41B-EFA4-405E-A64D-B75C00B726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5" y="4075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0" name="Line 411">
                <a:extLst>
                  <a:ext uri="{FF2B5EF4-FFF2-40B4-BE49-F238E27FC236}">
                    <a16:creationId xmlns:a16="http://schemas.microsoft.com/office/drawing/2014/main" id="{11C9340F-8B42-4003-AE9E-67E33418BC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3" y="4075"/>
                <a:ext cx="5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1" name="Line 412">
                <a:extLst>
                  <a:ext uri="{FF2B5EF4-FFF2-40B4-BE49-F238E27FC236}">
                    <a16:creationId xmlns:a16="http://schemas.microsoft.com/office/drawing/2014/main" id="{AB55AA82-C350-4348-A0FC-02904CA313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3" y="4075"/>
                <a:ext cx="5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2" name="Line 413">
                <a:extLst>
                  <a:ext uri="{FF2B5EF4-FFF2-40B4-BE49-F238E27FC236}">
                    <a16:creationId xmlns:a16="http://schemas.microsoft.com/office/drawing/2014/main" id="{AE6A3B38-6D3B-4EF0-8B73-46FC2AB03D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5" y="4075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3" name="Line 414">
                <a:extLst>
                  <a:ext uri="{FF2B5EF4-FFF2-40B4-BE49-F238E27FC236}">
                    <a16:creationId xmlns:a16="http://schemas.microsoft.com/office/drawing/2014/main" id="{F1776D2B-0D69-4389-B558-1A3157477A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5" y="4075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Group 415">
              <a:extLst>
                <a:ext uri="{FF2B5EF4-FFF2-40B4-BE49-F238E27FC236}">
                  <a16:creationId xmlns:a16="http://schemas.microsoft.com/office/drawing/2014/main" id="{24C3B40D-9C0A-431B-A5AB-1AF30EB3E2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03" y="4017"/>
              <a:ext cx="309" cy="125"/>
              <a:chOff x="4003" y="4017"/>
              <a:chExt cx="309" cy="125"/>
            </a:xfrm>
          </p:grpSpPr>
          <p:sp>
            <p:nvSpPr>
              <p:cNvPr id="94" name="Line 416">
                <a:extLst>
                  <a:ext uri="{FF2B5EF4-FFF2-40B4-BE49-F238E27FC236}">
                    <a16:creationId xmlns:a16="http://schemas.microsoft.com/office/drawing/2014/main" id="{9AD7044A-9531-4A35-82BE-5D631FDF64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3" y="4075"/>
                <a:ext cx="5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Line 417">
                <a:extLst>
                  <a:ext uri="{FF2B5EF4-FFF2-40B4-BE49-F238E27FC236}">
                    <a16:creationId xmlns:a16="http://schemas.microsoft.com/office/drawing/2014/main" id="{524493F4-0C40-4463-914F-7999476D1A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1" y="4076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" name="Line 418">
                <a:extLst>
                  <a:ext uri="{FF2B5EF4-FFF2-40B4-BE49-F238E27FC236}">
                    <a16:creationId xmlns:a16="http://schemas.microsoft.com/office/drawing/2014/main" id="{60DA4157-5648-474F-A62B-A7ADDAE0ED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7" y="4076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Line 419">
                <a:extLst>
                  <a:ext uri="{FF2B5EF4-FFF2-40B4-BE49-F238E27FC236}">
                    <a16:creationId xmlns:a16="http://schemas.microsoft.com/office/drawing/2014/main" id="{8E066D93-2F9F-419C-AE92-95A82A302E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7" y="4077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8" name="Line 420">
                <a:extLst>
                  <a:ext uri="{FF2B5EF4-FFF2-40B4-BE49-F238E27FC236}">
                    <a16:creationId xmlns:a16="http://schemas.microsoft.com/office/drawing/2014/main" id="{EF570459-1FBF-4E4F-A24F-889641CDA5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1" y="4077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Line 421">
                <a:extLst>
                  <a:ext uri="{FF2B5EF4-FFF2-40B4-BE49-F238E27FC236}">
                    <a16:creationId xmlns:a16="http://schemas.microsoft.com/office/drawing/2014/main" id="{511FD5A5-6A39-48EE-8CBA-3CF36DC2CB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1" y="4078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0" name="Line 422">
                <a:extLst>
                  <a:ext uri="{FF2B5EF4-FFF2-40B4-BE49-F238E27FC236}">
                    <a16:creationId xmlns:a16="http://schemas.microsoft.com/office/drawing/2014/main" id="{D9B790D9-0B94-4C7C-9C82-23BA7B00A0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7" y="4078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Line 423">
                <a:extLst>
                  <a:ext uri="{FF2B5EF4-FFF2-40B4-BE49-F238E27FC236}">
                    <a16:creationId xmlns:a16="http://schemas.microsoft.com/office/drawing/2014/main" id="{345F1470-E4D6-4459-BB49-3C2933D463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7" y="4079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" name="Line 424">
                <a:extLst>
                  <a:ext uri="{FF2B5EF4-FFF2-40B4-BE49-F238E27FC236}">
                    <a16:creationId xmlns:a16="http://schemas.microsoft.com/office/drawing/2014/main" id="{1FE4DBFF-5DB9-4C7B-82EA-3871653423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1" y="4079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" name="Line 425">
                <a:extLst>
                  <a:ext uri="{FF2B5EF4-FFF2-40B4-BE49-F238E27FC236}">
                    <a16:creationId xmlns:a16="http://schemas.microsoft.com/office/drawing/2014/main" id="{89C9ADFD-182B-412D-8576-15B3CDE35A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1" y="4080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4" name="Line 426">
                <a:extLst>
                  <a:ext uri="{FF2B5EF4-FFF2-40B4-BE49-F238E27FC236}">
                    <a16:creationId xmlns:a16="http://schemas.microsoft.com/office/drawing/2014/main" id="{8464B8DD-62B0-47B2-9FE3-905DF54ABB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9" y="4080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" name="Line 427">
                <a:extLst>
                  <a:ext uri="{FF2B5EF4-FFF2-40B4-BE49-F238E27FC236}">
                    <a16:creationId xmlns:a16="http://schemas.microsoft.com/office/drawing/2014/main" id="{595E8D3C-D8C3-4A77-A038-D381931A9F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99" y="4080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" name="Line 428">
                <a:extLst>
                  <a:ext uri="{FF2B5EF4-FFF2-40B4-BE49-F238E27FC236}">
                    <a16:creationId xmlns:a16="http://schemas.microsoft.com/office/drawing/2014/main" id="{1C1F4485-DC0A-40E8-B016-A65C20597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71" y="4080"/>
                <a:ext cx="5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" name="Line 429">
                <a:extLst>
                  <a:ext uri="{FF2B5EF4-FFF2-40B4-BE49-F238E27FC236}">
                    <a16:creationId xmlns:a16="http://schemas.microsoft.com/office/drawing/2014/main" id="{C03FABFC-DD4E-4EF2-8264-E46995F60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0" y="4081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8" name="Line 430">
                <a:extLst>
                  <a:ext uri="{FF2B5EF4-FFF2-40B4-BE49-F238E27FC236}">
                    <a16:creationId xmlns:a16="http://schemas.microsoft.com/office/drawing/2014/main" id="{4951EF86-3DE3-4232-A5DE-8B1348823A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99" y="4081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" name="Line 431">
                <a:extLst>
                  <a:ext uri="{FF2B5EF4-FFF2-40B4-BE49-F238E27FC236}">
                    <a16:creationId xmlns:a16="http://schemas.microsoft.com/office/drawing/2014/main" id="{C76330D8-3E4A-4498-B2AB-DEBCFD2AD4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0" y="4082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0" name="Line 432">
                <a:extLst>
                  <a:ext uri="{FF2B5EF4-FFF2-40B4-BE49-F238E27FC236}">
                    <a16:creationId xmlns:a16="http://schemas.microsoft.com/office/drawing/2014/main" id="{DB845378-5C05-4CCD-91D7-90912F7ED7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9" y="4082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1" name="Line 433">
                <a:extLst>
                  <a:ext uri="{FF2B5EF4-FFF2-40B4-BE49-F238E27FC236}">
                    <a16:creationId xmlns:a16="http://schemas.microsoft.com/office/drawing/2014/main" id="{05B9AAC6-EADA-4C47-959F-BC8E9C70F8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9" y="4082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2" name="Line 434">
                <a:extLst>
                  <a:ext uri="{FF2B5EF4-FFF2-40B4-BE49-F238E27FC236}">
                    <a16:creationId xmlns:a16="http://schemas.microsoft.com/office/drawing/2014/main" id="{829B7428-E22F-4F36-B332-5579EAF18B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0" y="4082"/>
                <a:ext cx="4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" name="Line 435">
                <a:extLst>
                  <a:ext uri="{FF2B5EF4-FFF2-40B4-BE49-F238E27FC236}">
                    <a16:creationId xmlns:a16="http://schemas.microsoft.com/office/drawing/2014/main" id="{2356C90C-A78B-4280-A0CC-69FD310E9C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1" y="4083"/>
                <a:ext cx="4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" name="Line 436">
                <a:extLst>
                  <a:ext uri="{FF2B5EF4-FFF2-40B4-BE49-F238E27FC236}">
                    <a16:creationId xmlns:a16="http://schemas.microsoft.com/office/drawing/2014/main" id="{DD0BED75-E91A-47A7-8644-50F598F893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9" y="4083"/>
                <a:ext cx="5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" name="Line 437">
                <a:extLst>
                  <a:ext uri="{FF2B5EF4-FFF2-40B4-BE49-F238E27FC236}">
                    <a16:creationId xmlns:a16="http://schemas.microsoft.com/office/drawing/2014/main" id="{4E9E91D6-7C7A-41B1-98D6-30030E7201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7" y="4083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Line 438">
                <a:extLst>
                  <a:ext uri="{FF2B5EF4-FFF2-40B4-BE49-F238E27FC236}">
                    <a16:creationId xmlns:a16="http://schemas.microsoft.com/office/drawing/2014/main" id="{386CB5D8-3ED4-4C7D-9BEA-E8B090E69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2" y="4083"/>
                <a:ext cx="4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Line 439">
                <a:extLst>
                  <a:ext uri="{FF2B5EF4-FFF2-40B4-BE49-F238E27FC236}">
                    <a16:creationId xmlns:a16="http://schemas.microsoft.com/office/drawing/2014/main" id="{6440923F-6B2A-4899-BAD2-1BD620AAA9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2" y="4084"/>
                <a:ext cx="4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Line 440">
                <a:extLst>
                  <a:ext uri="{FF2B5EF4-FFF2-40B4-BE49-F238E27FC236}">
                    <a16:creationId xmlns:a16="http://schemas.microsoft.com/office/drawing/2014/main" id="{18080D9D-CFB1-4E54-AAF2-6CAF289340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7" y="4084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Line 441">
                <a:extLst>
                  <a:ext uri="{FF2B5EF4-FFF2-40B4-BE49-F238E27FC236}">
                    <a16:creationId xmlns:a16="http://schemas.microsoft.com/office/drawing/2014/main" id="{DCBB9BCE-A049-4DC4-87AD-F1737BB321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67" y="4084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Line 442">
                <a:extLst>
                  <a:ext uri="{FF2B5EF4-FFF2-40B4-BE49-F238E27FC236}">
                    <a16:creationId xmlns:a16="http://schemas.microsoft.com/office/drawing/2014/main" id="{E3131C10-0BBD-4E26-ADE3-58E8D68D4F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3" y="4084"/>
                <a:ext cx="3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Line 443">
                <a:extLst>
                  <a:ext uri="{FF2B5EF4-FFF2-40B4-BE49-F238E27FC236}">
                    <a16:creationId xmlns:a16="http://schemas.microsoft.com/office/drawing/2014/main" id="{8F87A3A1-1E27-4E9A-A418-C607B180B0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4" y="4085"/>
                <a:ext cx="3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Line 444">
                <a:extLst>
                  <a:ext uri="{FF2B5EF4-FFF2-40B4-BE49-F238E27FC236}">
                    <a16:creationId xmlns:a16="http://schemas.microsoft.com/office/drawing/2014/main" id="{A0FE66EB-5A2D-4319-A507-4327EB533A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6" y="4085"/>
                <a:ext cx="5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Line 445">
                <a:extLst>
                  <a:ext uri="{FF2B5EF4-FFF2-40B4-BE49-F238E27FC236}">
                    <a16:creationId xmlns:a16="http://schemas.microsoft.com/office/drawing/2014/main" id="{810E005E-7B15-4E75-824F-D711FCEE5F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6" y="4087"/>
                <a:ext cx="5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Line 446">
                <a:extLst>
                  <a:ext uri="{FF2B5EF4-FFF2-40B4-BE49-F238E27FC236}">
                    <a16:creationId xmlns:a16="http://schemas.microsoft.com/office/drawing/2014/main" id="{5539581C-ABB0-4E9D-AE91-42EE65CEFA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4" y="4087"/>
                <a:ext cx="3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Line 447">
                <a:extLst>
                  <a:ext uri="{FF2B5EF4-FFF2-40B4-BE49-F238E27FC236}">
                    <a16:creationId xmlns:a16="http://schemas.microsoft.com/office/drawing/2014/main" id="{CCF20BED-4C12-4082-B03F-C2381D900E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5" y="4087"/>
                <a:ext cx="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Line 448">
                <a:extLst>
                  <a:ext uri="{FF2B5EF4-FFF2-40B4-BE49-F238E27FC236}">
                    <a16:creationId xmlns:a16="http://schemas.microsoft.com/office/drawing/2014/main" id="{588E34A9-AB7E-4B9A-9A12-85F9B73DFE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6" y="4087"/>
                <a:ext cx="5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Line 449">
                <a:extLst>
                  <a:ext uri="{FF2B5EF4-FFF2-40B4-BE49-F238E27FC236}">
                    <a16:creationId xmlns:a16="http://schemas.microsoft.com/office/drawing/2014/main" id="{6BD38540-6AB9-4D20-9C13-36BAE57AA1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5" y="4088"/>
                <a:ext cx="5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Line 450">
                <a:extLst>
                  <a:ext uri="{FF2B5EF4-FFF2-40B4-BE49-F238E27FC236}">
                    <a16:creationId xmlns:a16="http://schemas.microsoft.com/office/drawing/2014/main" id="{3D3A4C07-28F4-492D-B00D-36377498F3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5" y="4088"/>
                <a:ext cx="3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Line 451">
                <a:extLst>
                  <a:ext uri="{FF2B5EF4-FFF2-40B4-BE49-F238E27FC236}">
                    <a16:creationId xmlns:a16="http://schemas.microsoft.com/office/drawing/2014/main" id="{79C4ADC8-A57B-49FD-94F4-93FD107E7A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6" y="4089"/>
                <a:ext cx="3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Line 452">
                <a:extLst>
                  <a:ext uri="{FF2B5EF4-FFF2-40B4-BE49-F238E27FC236}">
                    <a16:creationId xmlns:a16="http://schemas.microsoft.com/office/drawing/2014/main" id="{8B366F15-CF81-4B8B-AB50-5205A01B94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4" y="4089"/>
                <a:ext cx="5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Line 453">
                <a:extLst>
                  <a:ext uri="{FF2B5EF4-FFF2-40B4-BE49-F238E27FC236}">
                    <a16:creationId xmlns:a16="http://schemas.microsoft.com/office/drawing/2014/main" id="{DBD523A0-D5DB-4444-B2B0-C5CCF9D703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4" y="4090"/>
                <a:ext cx="5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Line 454">
                <a:extLst>
                  <a:ext uri="{FF2B5EF4-FFF2-40B4-BE49-F238E27FC236}">
                    <a16:creationId xmlns:a16="http://schemas.microsoft.com/office/drawing/2014/main" id="{24004E35-3F66-42CF-9297-BDDB1472C4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6" y="4090"/>
                <a:ext cx="3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Line 455">
                <a:extLst>
                  <a:ext uri="{FF2B5EF4-FFF2-40B4-BE49-F238E27FC236}">
                    <a16:creationId xmlns:a16="http://schemas.microsoft.com/office/drawing/2014/main" id="{EAF67599-8A84-453F-9E45-90DC608467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9" y="4090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" name="Line 456">
                <a:extLst>
                  <a:ext uri="{FF2B5EF4-FFF2-40B4-BE49-F238E27FC236}">
                    <a16:creationId xmlns:a16="http://schemas.microsoft.com/office/drawing/2014/main" id="{3DB87336-DE48-4668-8769-A4CE2D22F5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2" y="4090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" name="Line 457">
                <a:extLst>
                  <a:ext uri="{FF2B5EF4-FFF2-40B4-BE49-F238E27FC236}">
                    <a16:creationId xmlns:a16="http://schemas.microsoft.com/office/drawing/2014/main" id="{CD48836A-008C-464A-8371-91093F44E0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2" y="4091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" name="Line 458">
                <a:extLst>
                  <a:ext uri="{FF2B5EF4-FFF2-40B4-BE49-F238E27FC236}">
                    <a16:creationId xmlns:a16="http://schemas.microsoft.com/office/drawing/2014/main" id="{F7D8A7CA-27DA-4978-8F1A-7C33F19D01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9" y="4091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Line 459">
                <a:extLst>
                  <a:ext uri="{FF2B5EF4-FFF2-40B4-BE49-F238E27FC236}">
                    <a16:creationId xmlns:a16="http://schemas.microsoft.com/office/drawing/2014/main" id="{C11BB8E5-2014-4D28-BA6E-A2F46A5A7F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09" y="4091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Line 460">
                <a:extLst>
                  <a:ext uri="{FF2B5EF4-FFF2-40B4-BE49-F238E27FC236}">
                    <a16:creationId xmlns:a16="http://schemas.microsoft.com/office/drawing/2014/main" id="{08D6F932-297D-4770-AC06-04A3528ACB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2" y="4091"/>
                <a:ext cx="5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9" name="Line 461">
                <a:extLst>
                  <a:ext uri="{FF2B5EF4-FFF2-40B4-BE49-F238E27FC236}">
                    <a16:creationId xmlns:a16="http://schemas.microsoft.com/office/drawing/2014/main" id="{2517801C-B19C-4690-BFA1-9FEBD71CDB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2" y="4091"/>
                <a:ext cx="5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0" name="Line 462">
                <a:extLst>
                  <a:ext uri="{FF2B5EF4-FFF2-40B4-BE49-F238E27FC236}">
                    <a16:creationId xmlns:a16="http://schemas.microsoft.com/office/drawing/2014/main" id="{EFB2AA94-8D7E-459A-B9FC-47E99856BB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0" y="4091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Line 463">
                <a:extLst>
                  <a:ext uri="{FF2B5EF4-FFF2-40B4-BE49-F238E27FC236}">
                    <a16:creationId xmlns:a16="http://schemas.microsoft.com/office/drawing/2014/main" id="{7183B8E3-2154-4169-80E5-87E4E3F25C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1" y="4092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2" name="Line 464">
                <a:extLst>
                  <a:ext uri="{FF2B5EF4-FFF2-40B4-BE49-F238E27FC236}">
                    <a16:creationId xmlns:a16="http://schemas.microsoft.com/office/drawing/2014/main" id="{0E18DA19-D07B-48E1-87CE-BBBED793AB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0" y="4092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3" name="Line 465">
                <a:extLst>
                  <a:ext uri="{FF2B5EF4-FFF2-40B4-BE49-F238E27FC236}">
                    <a16:creationId xmlns:a16="http://schemas.microsoft.com/office/drawing/2014/main" id="{214BA5D6-B540-46AD-A523-D5F6BC0058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59" y="4094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4" name="Line 466">
                <a:extLst>
                  <a:ext uri="{FF2B5EF4-FFF2-40B4-BE49-F238E27FC236}">
                    <a16:creationId xmlns:a16="http://schemas.microsoft.com/office/drawing/2014/main" id="{49029C08-B3CE-4364-916C-ABA3B288E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1" y="4094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" name="Line 467">
                <a:extLst>
                  <a:ext uri="{FF2B5EF4-FFF2-40B4-BE49-F238E27FC236}">
                    <a16:creationId xmlns:a16="http://schemas.microsoft.com/office/drawing/2014/main" id="{725AA9B5-6A08-4F73-BBA8-F020DE3C3A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2" y="4096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6" name="Line 468">
                <a:extLst>
                  <a:ext uri="{FF2B5EF4-FFF2-40B4-BE49-F238E27FC236}">
                    <a16:creationId xmlns:a16="http://schemas.microsoft.com/office/drawing/2014/main" id="{0A2D1F75-6967-43AD-B73E-377F6FCA35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9" y="4096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7" name="Line 469">
                <a:extLst>
                  <a:ext uri="{FF2B5EF4-FFF2-40B4-BE49-F238E27FC236}">
                    <a16:creationId xmlns:a16="http://schemas.microsoft.com/office/drawing/2014/main" id="{0A14FB68-991B-4619-B1DE-EF508C1645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59" y="4096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8" name="Line 470">
                <a:extLst>
                  <a:ext uri="{FF2B5EF4-FFF2-40B4-BE49-F238E27FC236}">
                    <a16:creationId xmlns:a16="http://schemas.microsoft.com/office/drawing/2014/main" id="{659768E0-6E31-4020-8391-BDF1032AC6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3" y="4096"/>
                <a:ext cx="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9" name="Line 471">
                <a:extLst>
                  <a:ext uri="{FF2B5EF4-FFF2-40B4-BE49-F238E27FC236}">
                    <a16:creationId xmlns:a16="http://schemas.microsoft.com/office/drawing/2014/main" id="{525676A7-6536-4C6F-AD29-26ECE3FF55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4" y="4096"/>
                <a:ext cx="3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0" name="Line 472">
                <a:extLst>
                  <a:ext uri="{FF2B5EF4-FFF2-40B4-BE49-F238E27FC236}">
                    <a16:creationId xmlns:a16="http://schemas.microsoft.com/office/drawing/2014/main" id="{DEF9ED21-E7E0-4C7A-893F-496A88109B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6" y="4096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1" name="Line 473">
                <a:extLst>
                  <a:ext uri="{FF2B5EF4-FFF2-40B4-BE49-F238E27FC236}">
                    <a16:creationId xmlns:a16="http://schemas.microsoft.com/office/drawing/2014/main" id="{D14BAB02-E588-43D5-95BB-34F0DA443E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56" y="4096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2" name="Line 474">
                <a:extLst>
                  <a:ext uri="{FF2B5EF4-FFF2-40B4-BE49-F238E27FC236}">
                    <a16:creationId xmlns:a16="http://schemas.microsoft.com/office/drawing/2014/main" id="{81B72250-68B8-41D7-BDB4-1AA6F9FAA7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4" y="4096"/>
                <a:ext cx="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" name="Line 475">
                <a:extLst>
                  <a:ext uri="{FF2B5EF4-FFF2-40B4-BE49-F238E27FC236}">
                    <a16:creationId xmlns:a16="http://schemas.microsoft.com/office/drawing/2014/main" id="{E932CDD0-94C2-4373-8ECA-1933B83873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5" y="4097"/>
                <a:ext cx="3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" name="Line 476">
                <a:extLst>
                  <a:ext uri="{FF2B5EF4-FFF2-40B4-BE49-F238E27FC236}">
                    <a16:creationId xmlns:a16="http://schemas.microsoft.com/office/drawing/2014/main" id="{C65764E8-C65F-4B12-BDF0-816324005B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6" y="4097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" name="Line 477">
                <a:extLst>
                  <a:ext uri="{FF2B5EF4-FFF2-40B4-BE49-F238E27FC236}">
                    <a16:creationId xmlns:a16="http://schemas.microsoft.com/office/drawing/2014/main" id="{6AFEE6AE-A476-4D2C-890D-6565A73EF3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56" y="4097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" name="Line 478">
                <a:extLst>
                  <a:ext uri="{FF2B5EF4-FFF2-40B4-BE49-F238E27FC236}">
                    <a16:creationId xmlns:a16="http://schemas.microsoft.com/office/drawing/2014/main" id="{25A8815E-5822-4420-8430-FA05C1836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6" y="4097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7" name="Line 479">
                <a:extLst>
                  <a:ext uri="{FF2B5EF4-FFF2-40B4-BE49-F238E27FC236}">
                    <a16:creationId xmlns:a16="http://schemas.microsoft.com/office/drawing/2014/main" id="{CAF4721C-8C79-40F8-BBCB-5905E4A627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6" y="4099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8" name="Line 480">
                <a:extLst>
                  <a:ext uri="{FF2B5EF4-FFF2-40B4-BE49-F238E27FC236}">
                    <a16:creationId xmlns:a16="http://schemas.microsoft.com/office/drawing/2014/main" id="{3FE324CD-0028-4D7D-B91C-D2B807BD2B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4" y="4099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9" name="Line 481">
                <a:extLst>
                  <a:ext uri="{FF2B5EF4-FFF2-40B4-BE49-F238E27FC236}">
                    <a16:creationId xmlns:a16="http://schemas.microsoft.com/office/drawing/2014/main" id="{33DD3845-75E4-429C-972B-EE841C916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54" y="4100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0" name="Line 482">
                <a:extLst>
                  <a:ext uri="{FF2B5EF4-FFF2-40B4-BE49-F238E27FC236}">
                    <a16:creationId xmlns:a16="http://schemas.microsoft.com/office/drawing/2014/main" id="{2E3DB8C0-8C9D-48AD-979A-D8CA7229E5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6" y="4100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1" name="Line 483">
                <a:extLst>
                  <a:ext uri="{FF2B5EF4-FFF2-40B4-BE49-F238E27FC236}">
                    <a16:creationId xmlns:a16="http://schemas.microsoft.com/office/drawing/2014/main" id="{FB8A4472-7FD8-4096-BD15-EF7A3B541D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17" y="4100"/>
                <a:ext cx="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2" name="Line 484">
                <a:extLst>
                  <a:ext uri="{FF2B5EF4-FFF2-40B4-BE49-F238E27FC236}">
                    <a16:creationId xmlns:a16="http://schemas.microsoft.com/office/drawing/2014/main" id="{2C2109F6-BEA1-4997-9BF8-43B847A378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4" y="4100"/>
                <a:ext cx="6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" name="Line 485">
                <a:extLst>
                  <a:ext uri="{FF2B5EF4-FFF2-40B4-BE49-F238E27FC236}">
                    <a16:creationId xmlns:a16="http://schemas.microsoft.com/office/drawing/2014/main" id="{5F3AB496-A49E-40E1-98E3-A3AA94C995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52" y="4101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" name="Line 486">
                <a:extLst>
                  <a:ext uri="{FF2B5EF4-FFF2-40B4-BE49-F238E27FC236}">
                    <a16:creationId xmlns:a16="http://schemas.microsoft.com/office/drawing/2014/main" id="{74725B29-5BD4-43AA-BBC8-9ED9E335D7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19" y="4101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" name="Line 487">
                <a:extLst>
                  <a:ext uri="{FF2B5EF4-FFF2-40B4-BE49-F238E27FC236}">
                    <a16:creationId xmlns:a16="http://schemas.microsoft.com/office/drawing/2014/main" id="{B8B1F26C-592F-48C0-859C-1B80C676A8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0" y="4102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" name="Line 488">
                <a:extLst>
                  <a:ext uri="{FF2B5EF4-FFF2-40B4-BE49-F238E27FC236}">
                    <a16:creationId xmlns:a16="http://schemas.microsoft.com/office/drawing/2014/main" id="{4FFF4C43-AB4D-4BC9-8427-29F1161B2D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1" y="4102"/>
                <a:ext cx="6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" name="Line 489">
                <a:extLst>
                  <a:ext uri="{FF2B5EF4-FFF2-40B4-BE49-F238E27FC236}">
                    <a16:creationId xmlns:a16="http://schemas.microsoft.com/office/drawing/2014/main" id="{488E6643-B6AC-46C2-8BD7-312009AC0F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51" y="4102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8" name="Line 490">
                <a:extLst>
                  <a:ext uri="{FF2B5EF4-FFF2-40B4-BE49-F238E27FC236}">
                    <a16:creationId xmlns:a16="http://schemas.microsoft.com/office/drawing/2014/main" id="{5843086D-0632-471B-9E14-17DE0D2BE6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0" y="4102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9" name="Line 491">
                <a:extLst>
                  <a:ext uri="{FF2B5EF4-FFF2-40B4-BE49-F238E27FC236}">
                    <a16:creationId xmlns:a16="http://schemas.microsoft.com/office/drawing/2014/main" id="{081EF374-EAFA-40FB-A2BD-2B636F46E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0" y="4102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0" name="Line 492">
                <a:extLst>
                  <a:ext uri="{FF2B5EF4-FFF2-40B4-BE49-F238E27FC236}">
                    <a16:creationId xmlns:a16="http://schemas.microsoft.com/office/drawing/2014/main" id="{E3B5BFF7-0842-4F43-986D-C346E833D6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50" y="4102"/>
                <a:ext cx="6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1" name="Line 493">
                <a:extLst>
                  <a:ext uri="{FF2B5EF4-FFF2-40B4-BE49-F238E27FC236}">
                    <a16:creationId xmlns:a16="http://schemas.microsoft.com/office/drawing/2014/main" id="{058A2890-59F9-4E3D-8A93-E7CBD80C9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48" y="4102"/>
                <a:ext cx="70" cy="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2" name="Line 494">
                <a:extLst>
                  <a:ext uri="{FF2B5EF4-FFF2-40B4-BE49-F238E27FC236}">
                    <a16:creationId xmlns:a16="http://schemas.microsoft.com/office/drawing/2014/main" id="{3B0C1569-97D5-4639-87B4-09D0E703DB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1" y="4102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3" name="Line 495">
                <a:extLst>
                  <a:ext uri="{FF2B5EF4-FFF2-40B4-BE49-F238E27FC236}">
                    <a16:creationId xmlns:a16="http://schemas.microsoft.com/office/drawing/2014/main" id="{92C7DD9D-09F3-4CA7-98D1-669693F3C2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2" y="4104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" name="Line 496">
                <a:extLst>
                  <a:ext uri="{FF2B5EF4-FFF2-40B4-BE49-F238E27FC236}">
                    <a16:creationId xmlns:a16="http://schemas.microsoft.com/office/drawing/2014/main" id="{48D1E143-FA1F-4C26-B1C6-0A08D14843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8" y="4104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" name="Line 497">
                <a:extLst>
                  <a:ext uri="{FF2B5EF4-FFF2-40B4-BE49-F238E27FC236}">
                    <a16:creationId xmlns:a16="http://schemas.microsoft.com/office/drawing/2014/main" id="{BA117009-B2C5-4068-9740-308C3C60D0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8" y="4104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" name="Line 498">
                <a:extLst>
                  <a:ext uri="{FF2B5EF4-FFF2-40B4-BE49-F238E27FC236}">
                    <a16:creationId xmlns:a16="http://schemas.microsoft.com/office/drawing/2014/main" id="{DF698CF9-FB8F-4B3C-BA95-6DF2218E0E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2" y="4104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" name="Line 499">
                <a:extLst>
                  <a:ext uri="{FF2B5EF4-FFF2-40B4-BE49-F238E27FC236}">
                    <a16:creationId xmlns:a16="http://schemas.microsoft.com/office/drawing/2014/main" id="{F9A2466E-60A1-4DAD-AB46-93834E60BB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4" y="4104"/>
                <a:ext cx="2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8" name="Line 500">
                <a:extLst>
                  <a:ext uri="{FF2B5EF4-FFF2-40B4-BE49-F238E27FC236}">
                    <a16:creationId xmlns:a16="http://schemas.microsoft.com/office/drawing/2014/main" id="{C6DA94FB-AA30-4EA0-83AC-C9B783E0A9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8" y="4104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9" name="Line 501">
                <a:extLst>
                  <a:ext uri="{FF2B5EF4-FFF2-40B4-BE49-F238E27FC236}">
                    <a16:creationId xmlns:a16="http://schemas.microsoft.com/office/drawing/2014/main" id="{6E581214-B836-4C4C-A309-D0BD21F076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7" y="4105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0" name="Line 502">
                <a:extLst>
                  <a:ext uri="{FF2B5EF4-FFF2-40B4-BE49-F238E27FC236}">
                    <a16:creationId xmlns:a16="http://schemas.microsoft.com/office/drawing/2014/main" id="{3088C5CC-2FFF-4778-967F-6FEF038450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6" y="4105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1" name="Line 503">
                <a:extLst>
                  <a:ext uri="{FF2B5EF4-FFF2-40B4-BE49-F238E27FC236}">
                    <a16:creationId xmlns:a16="http://schemas.microsoft.com/office/drawing/2014/main" id="{EABE022B-764B-4333-93A5-86DD491177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6" y="4106"/>
                <a:ext cx="2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2" name="Line 504">
                <a:extLst>
                  <a:ext uri="{FF2B5EF4-FFF2-40B4-BE49-F238E27FC236}">
                    <a16:creationId xmlns:a16="http://schemas.microsoft.com/office/drawing/2014/main" id="{06C037B1-4E2B-4434-85FE-C14821FAE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6" y="4106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3" name="Line 505">
                <a:extLst>
                  <a:ext uri="{FF2B5EF4-FFF2-40B4-BE49-F238E27FC236}">
                    <a16:creationId xmlns:a16="http://schemas.microsoft.com/office/drawing/2014/main" id="{65369675-D461-4160-86D9-3BEA068F9F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045" y="4106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" name="Line 506">
                <a:extLst>
                  <a:ext uri="{FF2B5EF4-FFF2-40B4-BE49-F238E27FC236}">
                    <a16:creationId xmlns:a16="http://schemas.microsoft.com/office/drawing/2014/main" id="{183A687E-A4EB-4A46-A5CE-F9DE5D9C33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26" y="4106"/>
                <a:ext cx="2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" name="Line 507">
                <a:extLst>
                  <a:ext uri="{FF2B5EF4-FFF2-40B4-BE49-F238E27FC236}">
                    <a16:creationId xmlns:a16="http://schemas.microsoft.com/office/drawing/2014/main" id="{169A7204-A0CF-4806-B1CE-F842133911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28" y="4108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" name="Line 508">
                <a:extLst>
                  <a:ext uri="{FF2B5EF4-FFF2-40B4-BE49-F238E27FC236}">
                    <a16:creationId xmlns:a16="http://schemas.microsoft.com/office/drawing/2014/main" id="{4BFCFDCC-5004-44BB-BC85-F572965548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5" y="4108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" name="Line 509">
                <a:extLst>
                  <a:ext uri="{FF2B5EF4-FFF2-40B4-BE49-F238E27FC236}">
                    <a16:creationId xmlns:a16="http://schemas.microsoft.com/office/drawing/2014/main" id="{A1F90852-2993-45A3-93D7-C38056E9FE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3" y="4108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8" name="Line 510">
                <a:extLst>
                  <a:ext uri="{FF2B5EF4-FFF2-40B4-BE49-F238E27FC236}">
                    <a16:creationId xmlns:a16="http://schemas.microsoft.com/office/drawing/2014/main" id="{C02ECD1E-4F79-4B8F-8344-6AAD1088DE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0" y="4108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9" name="Line 511">
                <a:extLst>
                  <a:ext uri="{FF2B5EF4-FFF2-40B4-BE49-F238E27FC236}">
                    <a16:creationId xmlns:a16="http://schemas.microsoft.com/office/drawing/2014/main" id="{EE8D3B45-866C-43E4-8001-3DB9389FEF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0" y="4108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0" name="Line 512">
                <a:extLst>
                  <a:ext uri="{FF2B5EF4-FFF2-40B4-BE49-F238E27FC236}">
                    <a16:creationId xmlns:a16="http://schemas.microsoft.com/office/drawing/2014/main" id="{F18935E6-7731-49C1-A32C-1197DF6FFE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3" y="4108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1" name="Line 513">
                <a:extLst>
                  <a:ext uri="{FF2B5EF4-FFF2-40B4-BE49-F238E27FC236}">
                    <a16:creationId xmlns:a16="http://schemas.microsoft.com/office/drawing/2014/main" id="{89F6F385-6034-4722-8D6B-ED6124FA76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3" y="4109"/>
                <a:ext cx="6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2" name="Line 514">
                <a:extLst>
                  <a:ext uri="{FF2B5EF4-FFF2-40B4-BE49-F238E27FC236}">
                    <a16:creationId xmlns:a16="http://schemas.microsoft.com/office/drawing/2014/main" id="{AA6A1051-97EB-4903-B47E-8053F01096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1" y="4109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3" name="Line 515">
                <a:extLst>
                  <a:ext uri="{FF2B5EF4-FFF2-40B4-BE49-F238E27FC236}">
                    <a16:creationId xmlns:a16="http://schemas.microsoft.com/office/drawing/2014/main" id="{9895AB3D-E402-4D43-B268-91BF810793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2" y="4109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4" name="Line 516">
                <a:extLst>
                  <a:ext uri="{FF2B5EF4-FFF2-40B4-BE49-F238E27FC236}">
                    <a16:creationId xmlns:a16="http://schemas.microsoft.com/office/drawing/2014/main" id="{DA52F9DB-CE37-400E-98AA-D2913D5775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2" y="4109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" name="Line 517">
                <a:extLst>
                  <a:ext uri="{FF2B5EF4-FFF2-40B4-BE49-F238E27FC236}">
                    <a16:creationId xmlns:a16="http://schemas.microsoft.com/office/drawing/2014/main" id="{C7054914-BB5D-4E0C-99BB-EDA5D9753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0" y="4111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" name="Line 518">
                <a:extLst>
                  <a:ext uri="{FF2B5EF4-FFF2-40B4-BE49-F238E27FC236}">
                    <a16:creationId xmlns:a16="http://schemas.microsoft.com/office/drawing/2014/main" id="{F1DB30BB-1FC6-4F67-8061-1BB69A6466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2" y="4111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" name="Line 519">
                <a:extLst>
                  <a:ext uri="{FF2B5EF4-FFF2-40B4-BE49-F238E27FC236}">
                    <a16:creationId xmlns:a16="http://schemas.microsoft.com/office/drawing/2014/main" id="{C0577360-0CAF-475C-85F5-E5C3DAE46A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3" y="4111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8" name="Line 520">
                <a:extLst>
                  <a:ext uri="{FF2B5EF4-FFF2-40B4-BE49-F238E27FC236}">
                    <a16:creationId xmlns:a16="http://schemas.microsoft.com/office/drawing/2014/main" id="{AECD7C8B-5C5A-4559-9427-362391DB92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40" y="4111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9" name="Line 521">
                <a:extLst>
                  <a:ext uri="{FF2B5EF4-FFF2-40B4-BE49-F238E27FC236}">
                    <a16:creationId xmlns:a16="http://schemas.microsoft.com/office/drawing/2014/main" id="{33E03DAE-01D5-477A-BDAF-DDA670CC1F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9" y="4113"/>
                <a:ext cx="7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0" name="Line 522">
                <a:extLst>
                  <a:ext uri="{FF2B5EF4-FFF2-40B4-BE49-F238E27FC236}">
                    <a16:creationId xmlns:a16="http://schemas.microsoft.com/office/drawing/2014/main" id="{8E459614-B18F-4B64-9477-CA3ECE160A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3" y="4113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1" name="Line 523">
                <a:extLst>
                  <a:ext uri="{FF2B5EF4-FFF2-40B4-BE49-F238E27FC236}">
                    <a16:creationId xmlns:a16="http://schemas.microsoft.com/office/drawing/2014/main" id="{CB6EA2BC-B75D-4D51-8092-8EC15701F4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4" y="4113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2" name="Line 524">
                <a:extLst>
                  <a:ext uri="{FF2B5EF4-FFF2-40B4-BE49-F238E27FC236}">
                    <a16:creationId xmlns:a16="http://schemas.microsoft.com/office/drawing/2014/main" id="{CFC7584A-3831-405C-AE02-2FAA33F346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8" y="4113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3" name="Line 525">
                <a:extLst>
                  <a:ext uri="{FF2B5EF4-FFF2-40B4-BE49-F238E27FC236}">
                    <a16:creationId xmlns:a16="http://schemas.microsoft.com/office/drawing/2014/main" id="{2A6CE7AE-EEB3-48B7-9D9A-04A20C89C2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7" y="4114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4" name="Line 526">
                <a:extLst>
                  <a:ext uri="{FF2B5EF4-FFF2-40B4-BE49-F238E27FC236}">
                    <a16:creationId xmlns:a16="http://schemas.microsoft.com/office/drawing/2014/main" id="{01E94390-8F2F-4F82-9C71-4E078F858E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7" y="4114"/>
                <a:ext cx="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" name="Line 527">
                <a:extLst>
                  <a:ext uri="{FF2B5EF4-FFF2-40B4-BE49-F238E27FC236}">
                    <a16:creationId xmlns:a16="http://schemas.microsoft.com/office/drawing/2014/main" id="{1BC39F40-9A37-4B3C-BF4F-CA722408F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7" y="4115"/>
                <a:ext cx="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" name="Line 528">
                <a:extLst>
                  <a:ext uri="{FF2B5EF4-FFF2-40B4-BE49-F238E27FC236}">
                    <a16:creationId xmlns:a16="http://schemas.microsoft.com/office/drawing/2014/main" id="{4A479C4F-51AE-4BA9-8534-E27D31ADCB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6" y="4115"/>
                <a:ext cx="7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" name="Line 529">
                <a:extLst>
                  <a:ext uri="{FF2B5EF4-FFF2-40B4-BE49-F238E27FC236}">
                    <a16:creationId xmlns:a16="http://schemas.microsoft.com/office/drawing/2014/main" id="{2AB3EFA1-33CB-4F35-90CE-8949F27AFE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6" y="4116"/>
                <a:ext cx="6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" name="Line 530">
                <a:extLst>
                  <a:ext uri="{FF2B5EF4-FFF2-40B4-BE49-F238E27FC236}">
                    <a16:creationId xmlns:a16="http://schemas.microsoft.com/office/drawing/2014/main" id="{8835DD88-250D-4C24-BE91-16C4BAC5B6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7" y="4116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9" name="Line 531">
                <a:extLst>
                  <a:ext uri="{FF2B5EF4-FFF2-40B4-BE49-F238E27FC236}">
                    <a16:creationId xmlns:a16="http://schemas.microsoft.com/office/drawing/2014/main" id="{96E60DE2-0CE2-40E4-A0FA-B469E355F9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39" y="4117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0" name="Line 532">
                <a:extLst>
                  <a:ext uri="{FF2B5EF4-FFF2-40B4-BE49-F238E27FC236}">
                    <a16:creationId xmlns:a16="http://schemas.microsoft.com/office/drawing/2014/main" id="{D959D0AC-F1A6-4079-9626-92B86BC3E4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5" y="4117"/>
                <a:ext cx="6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1" name="Line 533">
                <a:extLst>
                  <a:ext uri="{FF2B5EF4-FFF2-40B4-BE49-F238E27FC236}">
                    <a16:creationId xmlns:a16="http://schemas.microsoft.com/office/drawing/2014/main" id="{8BACB33A-357E-4367-81BB-1C1034D202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4" y="4117"/>
                <a:ext cx="6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2" name="Line 534">
                <a:extLst>
                  <a:ext uri="{FF2B5EF4-FFF2-40B4-BE49-F238E27FC236}">
                    <a16:creationId xmlns:a16="http://schemas.microsoft.com/office/drawing/2014/main" id="{1676A386-E1F4-4308-B0B7-F91D38CB07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39" y="4117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3" name="Line 535">
                <a:extLst>
                  <a:ext uri="{FF2B5EF4-FFF2-40B4-BE49-F238E27FC236}">
                    <a16:creationId xmlns:a16="http://schemas.microsoft.com/office/drawing/2014/main" id="{09E5C36C-9CE9-40D8-8E44-4C31307A3E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41" y="4117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4" name="Line 536">
                <a:extLst>
                  <a:ext uri="{FF2B5EF4-FFF2-40B4-BE49-F238E27FC236}">
                    <a16:creationId xmlns:a16="http://schemas.microsoft.com/office/drawing/2014/main" id="{7E45AE89-0AD9-47E0-8D29-DC1EF0442A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2" y="4117"/>
                <a:ext cx="6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" name="Line 537">
                <a:extLst>
                  <a:ext uri="{FF2B5EF4-FFF2-40B4-BE49-F238E27FC236}">
                    <a16:creationId xmlns:a16="http://schemas.microsoft.com/office/drawing/2014/main" id="{205D981A-3AFE-46FE-8E85-2F06A4589B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2" y="4117"/>
                <a:ext cx="6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" name="Line 538">
                <a:extLst>
                  <a:ext uri="{FF2B5EF4-FFF2-40B4-BE49-F238E27FC236}">
                    <a16:creationId xmlns:a16="http://schemas.microsoft.com/office/drawing/2014/main" id="{847F1D9D-92F3-4625-A689-734E7CA60E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42" y="4117"/>
                <a:ext cx="2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" name="Line 539">
                <a:extLst>
                  <a:ext uri="{FF2B5EF4-FFF2-40B4-BE49-F238E27FC236}">
                    <a16:creationId xmlns:a16="http://schemas.microsoft.com/office/drawing/2014/main" id="{38795216-CFD1-4E23-A85D-FF35AAA6E9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42" y="4118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" name="Line 540">
                <a:extLst>
                  <a:ext uri="{FF2B5EF4-FFF2-40B4-BE49-F238E27FC236}">
                    <a16:creationId xmlns:a16="http://schemas.microsoft.com/office/drawing/2014/main" id="{57FD7B2F-8C1E-48F9-9147-E8BD6681E2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1" y="4118"/>
                <a:ext cx="6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9" name="Line 541">
                <a:extLst>
                  <a:ext uri="{FF2B5EF4-FFF2-40B4-BE49-F238E27FC236}">
                    <a16:creationId xmlns:a16="http://schemas.microsoft.com/office/drawing/2014/main" id="{13E9D179-CADD-4B70-9BD2-6CC8B95468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1" y="4118"/>
                <a:ext cx="6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0" name="Line 542">
                <a:extLst>
                  <a:ext uri="{FF2B5EF4-FFF2-40B4-BE49-F238E27FC236}">
                    <a16:creationId xmlns:a16="http://schemas.microsoft.com/office/drawing/2014/main" id="{4C856534-0815-4244-AFA5-A4163B45C5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44" y="4118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1" name="Line 543">
                <a:extLst>
                  <a:ext uri="{FF2B5EF4-FFF2-40B4-BE49-F238E27FC236}">
                    <a16:creationId xmlns:a16="http://schemas.microsoft.com/office/drawing/2014/main" id="{17AC31C0-6343-4089-808B-CC34BE2360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46" y="4119"/>
                <a:ext cx="2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2" name="Line 544">
                <a:extLst>
                  <a:ext uri="{FF2B5EF4-FFF2-40B4-BE49-F238E27FC236}">
                    <a16:creationId xmlns:a16="http://schemas.microsoft.com/office/drawing/2014/main" id="{643288B8-9D63-41A1-A8A5-DA8AFBA079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31" y="4119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3" name="Line 545">
                <a:extLst>
                  <a:ext uri="{FF2B5EF4-FFF2-40B4-BE49-F238E27FC236}">
                    <a16:creationId xmlns:a16="http://schemas.microsoft.com/office/drawing/2014/main" id="{E2C13F32-CCA7-47E3-B05E-91ED22A8E5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30" y="4121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4" name="Line 546">
                <a:extLst>
                  <a:ext uri="{FF2B5EF4-FFF2-40B4-BE49-F238E27FC236}">
                    <a16:creationId xmlns:a16="http://schemas.microsoft.com/office/drawing/2014/main" id="{B3CED263-25AC-47F9-B883-34053A5D34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47" y="4121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" name="Line 547">
                <a:extLst>
                  <a:ext uri="{FF2B5EF4-FFF2-40B4-BE49-F238E27FC236}">
                    <a16:creationId xmlns:a16="http://schemas.microsoft.com/office/drawing/2014/main" id="{5EB17A47-A305-4BEB-9B04-2B5E18273C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47" y="4121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" name="Line 548">
                <a:extLst>
                  <a:ext uri="{FF2B5EF4-FFF2-40B4-BE49-F238E27FC236}">
                    <a16:creationId xmlns:a16="http://schemas.microsoft.com/office/drawing/2014/main" id="{4E61AAF5-A95D-4871-A264-B23B7B33C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8" y="4121"/>
                <a:ext cx="6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" name="Line 549">
                <a:extLst>
                  <a:ext uri="{FF2B5EF4-FFF2-40B4-BE49-F238E27FC236}">
                    <a16:creationId xmlns:a16="http://schemas.microsoft.com/office/drawing/2014/main" id="{4123230D-C659-4F10-B4F2-977E5FCD40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8" y="4121"/>
                <a:ext cx="5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" name="Line 550">
                <a:extLst>
                  <a:ext uri="{FF2B5EF4-FFF2-40B4-BE49-F238E27FC236}">
                    <a16:creationId xmlns:a16="http://schemas.microsoft.com/office/drawing/2014/main" id="{6A9A3C9F-A99D-4C32-88E8-944AE60932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49" y="4121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9" name="Line 551">
                <a:extLst>
                  <a:ext uri="{FF2B5EF4-FFF2-40B4-BE49-F238E27FC236}">
                    <a16:creationId xmlns:a16="http://schemas.microsoft.com/office/drawing/2014/main" id="{3C9A0790-AF4D-45C5-913A-E803F5EA4E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0" y="4123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0" name="Line 552">
                <a:extLst>
                  <a:ext uri="{FF2B5EF4-FFF2-40B4-BE49-F238E27FC236}">
                    <a16:creationId xmlns:a16="http://schemas.microsoft.com/office/drawing/2014/main" id="{F783FD5A-7787-4C46-92BE-139614F544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6" y="4123"/>
                <a:ext cx="6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1" name="Line 553">
                <a:extLst>
                  <a:ext uri="{FF2B5EF4-FFF2-40B4-BE49-F238E27FC236}">
                    <a16:creationId xmlns:a16="http://schemas.microsoft.com/office/drawing/2014/main" id="{B95FD344-D9AE-490C-B0E9-3F0735C625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6" y="4123"/>
                <a:ext cx="5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2" name="Line 554">
                <a:extLst>
                  <a:ext uri="{FF2B5EF4-FFF2-40B4-BE49-F238E27FC236}">
                    <a16:creationId xmlns:a16="http://schemas.microsoft.com/office/drawing/2014/main" id="{E93B2A93-B478-4F5F-A38E-AC28812272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1" y="4123"/>
                <a:ext cx="2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3" name="Line 555">
                <a:extLst>
                  <a:ext uri="{FF2B5EF4-FFF2-40B4-BE49-F238E27FC236}">
                    <a16:creationId xmlns:a16="http://schemas.microsoft.com/office/drawing/2014/main" id="{A1C25CBE-8433-48DB-B195-103847AD10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2" y="4124"/>
                <a:ext cx="2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4" name="Line 556">
                <a:extLst>
                  <a:ext uri="{FF2B5EF4-FFF2-40B4-BE49-F238E27FC236}">
                    <a16:creationId xmlns:a16="http://schemas.microsoft.com/office/drawing/2014/main" id="{62B37E0F-E417-4AD0-9951-432B5826F3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5" y="4124"/>
                <a:ext cx="5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" name="Line 557">
                <a:extLst>
                  <a:ext uri="{FF2B5EF4-FFF2-40B4-BE49-F238E27FC236}">
                    <a16:creationId xmlns:a16="http://schemas.microsoft.com/office/drawing/2014/main" id="{792A5E53-D35A-477C-8298-D618F029A3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5" y="4125"/>
                <a:ext cx="5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" name="Line 558">
                <a:extLst>
                  <a:ext uri="{FF2B5EF4-FFF2-40B4-BE49-F238E27FC236}">
                    <a16:creationId xmlns:a16="http://schemas.microsoft.com/office/drawing/2014/main" id="{B3A89802-C266-4859-A058-BD2E0AFDC6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3" y="4125"/>
                <a:ext cx="2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" name="Line 559">
                <a:extLst>
                  <a:ext uri="{FF2B5EF4-FFF2-40B4-BE49-F238E27FC236}">
                    <a16:creationId xmlns:a16="http://schemas.microsoft.com/office/drawing/2014/main" id="{BC9D5E15-67DE-4A0B-B451-6B79280D1F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4" y="4125"/>
                <a:ext cx="2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" name="Line 560">
                <a:extLst>
                  <a:ext uri="{FF2B5EF4-FFF2-40B4-BE49-F238E27FC236}">
                    <a16:creationId xmlns:a16="http://schemas.microsoft.com/office/drawing/2014/main" id="{B96DB5C5-9EAD-4C5A-8267-ED77062DD4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4" y="4125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9" name="Line 561">
                <a:extLst>
                  <a:ext uri="{FF2B5EF4-FFF2-40B4-BE49-F238E27FC236}">
                    <a16:creationId xmlns:a16="http://schemas.microsoft.com/office/drawing/2014/main" id="{00ED39DB-863A-4F6B-929A-4AC80DCBF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3" y="4125"/>
                <a:ext cx="5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0" name="Line 562">
                <a:extLst>
                  <a:ext uri="{FF2B5EF4-FFF2-40B4-BE49-F238E27FC236}">
                    <a16:creationId xmlns:a16="http://schemas.microsoft.com/office/drawing/2014/main" id="{670ED93B-89DB-4081-BE61-4E9CB9A1B4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6" y="4125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1" name="Line 563">
                <a:extLst>
                  <a:ext uri="{FF2B5EF4-FFF2-40B4-BE49-F238E27FC236}">
                    <a16:creationId xmlns:a16="http://schemas.microsoft.com/office/drawing/2014/main" id="{B8D12B36-65E2-4064-A564-7D6E34448B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6" y="4126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2" name="Line 564">
                <a:extLst>
                  <a:ext uri="{FF2B5EF4-FFF2-40B4-BE49-F238E27FC236}">
                    <a16:creationId xmlns:a16="http://schemas.microsoft.com/office/drawing/2014/main" id="{D04C9C13-7F87-4A9B-AB56-E5DC7F56D9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2" y="4127"/>
                <a:ext cx="4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3" name="Line 565">
                <a:extLst>
                  <a:ext uri="{FF2B5EF4-FFF2-40B4-BE49-F238E27FC236}">
                    <a16:creationId xmlns:a16="http://schemas.microsoft.com/office/drawing/2014/main" id="{6E41539D-3BE9-4579-84AA-A5F22F3C06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21" y="4127"/>
                <a:ext cx="4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4" name="Line 566">
                <a:extLst>
                  <a:ext uri="{FF2B5EF4-FFF2-40B4-BE49-F238E27FC236}">
                    <a16:creationId xmlns:a16="http://schemas.microsoft.com/office/drawing/2014/main" id="{AE86C151-5D5F-41E7-90BA-52D5CE749E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7" y="4127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5" name="Line 567">
                <a:extLst>
                  <a:ext uri="{FF2B5EF4-FFF2-40B4-BE49-F238E27FC236}">
                    <a16:creationId xmlns:a16="http://schemas.microsoft.com/office/drawing/2014/main" id="{C02C9629-368C-4718-8871-78EDECCE44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59" y="4127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" name="Line 568">
                <a:extLst>
                  <a:ext uri="{FF2B5EF4-FFF2-40B4-BE49-F238E27FC236}">
                    <a16:creationId xmlns:a16="http://schemas.microsoft.com/office/drawing/2014/main" id="{132F976B-3AB4-473F-A0BD-4043408A2E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20" y="4127"/>
                <a:ext cx="4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" name="Line 569">
                <a:extLst>
                  <a:ext uri="{FF2B5EF4-FFF2-40B4-BE49-F238E27FC236}">
                    <a16:creationId xmlns:a16="http://schemas.microsoft.com/office/drawing/2014/main" id="{27483DCF-B697-4191-9241-A56C32BA5F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9" y="4128"/>
                <a:ext cx="46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" name="Line 570">
                <a:extLst>
                  <a:ext uri="{FF2B5EF4-FFF2-40B4-BE49-F238E27FC236}">
                    <a16:creationId xmlns:a16="http://schemas.microsoft.com/office/drawing/2014/main" id="{37743B04-48FD-44C7-9552-BEB39147DE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61" y="4128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9" name="Line 571">
                <a:extLst>
                  <a:ext uri="{FF2B5EF4-FFF2-40B4-BE49-F238E27FC236}">
                    <a16:creationId xmlns:a16="http://schemas.microsoft.com/office/drawing/2014/main" id="{BE520FAB-DF20-446C-BA93-1574DC5037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63" y="4128"/>
                <a:ext cx="2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0" name="Line 572">
                <a:extLst>
                  <a:ext uri="{FF2B5EF4-FFF2-40B4-BE49-F238E27FC236}">
                    <a16:creationId xmlns:a16="http://schemas.microsoft.com/office/drawing/2014/main" id="{E3515F24-75DA-4AE9-ADD5-2593C10277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8" y="4128"/>
                <a:ext cx="4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1" name="Line 573">
                <a:extLst>
                  <a:ext uri="{FF2B5EF4-FFF2-40B4-BE49-F238E27FC236}">
                    <a16:creationId xmlns:a16="http://schemas.microsoft.com/office/drawing/2014/main" id="{2408679F-D53F-4C69-A420-6561E0701E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7" y="4130"/>
                <a:ext cx="4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2" name="Line 574">
                <a:extLst>
                  <a:ext uri="{FF2B5EF4-FFF2-40B4-BE49-F238E27FC236}">
                    <a16:creationId xmlns:a16="http://schemas.microsoft.com/office/drawing/2014/main" id="{A401144A-4E81-42BA-B5E5-1F3C1F8921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63" y="4130"/>
                <a:ext cx="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3" name="Line 575">
                <a:extLst>
                  <a:ext uri="{FF2B5EF4-FFF2-40B4-BE49-F238E27FC236}">
                    <a16:creationId xmlns:a16="http://schemas.microsoft.com/office/drawing/2014/main" id="{F7CBC1B9-50AD-4EC6-BF07-E80099DED3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65" y="4130"/>
                <a:ext cx="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4" name="Line 576">
                <a:extLst>
                  <a:ext uri="{FF2B5EF4-FFF2-40B4-BE49-F238E27FC236}">
                    <a16:creationId xmlns:a16="http://schemas.microsoft.com/office/drawing/2014/main" id="{40A282F0-3733-4C89-B25C-D2AFEB332D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5" y="4130"/>
                <a:ext cx="4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5" name="Line 577">
                <a:extLst>
                  <a:ext uri="{FF2B5EF4-FFF2-40B4-BE49-F238E27FC236}">
                    <a16:creationId xmlns:a16="http://schemas.microsoft.com/office/drawing/2014/main" id="{73E6AB8B-1444-4293-9701-46F290A01B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5" y="4132"/>
                <a:ext cx="3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" name="Line 578">
                <a:extLst>
                  <a:ext uri="{FF2B5EF4-FFF2-40B4-BE49-F238E27FC236}">
                    <a16:creationId xmlns:a16="http://schemas.microsoft.com/office/drawing/2014/main" id="{0BE46C13-3B5E-4C80-88C3-CC2AEE3F81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65" y="4132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" name="Line 579">
                <a:extLst>
                  <a:ext uri="{FF2B5EF4-FFF2-40B4-BE49-F238E27FC236}">
                    <a16:creationId xmlns:a16="http://schemas.microsoft.com/office/drawing/2014/main" id="{B62C0C7B-39B0-462B-814D-F227814968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68" y="4133"/>
                <a:ext cx="3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" name="Line 580">
                <a:extLst>
                  <a:ext uri="{FF2B5EF4-FFF2-40B4-BE49-F238E27FC236}">
                    <a16:creationId xmlns:a16="http://schemas.microsoft.com/office/drawing/2014/main" id="{33CF4CF0-F346-4EB3-8B64-9CCA19B042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5" y="4133"/>
                <a:ext cx="3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" name="Line 581">
                <a:extLst>
                  <a:ext uri="{FF2B5EF4-FFF2-40B4-BE49-F238E27FC236}">
                    <a16:creationId xmlns:a16="http://schemas.microsoft.com/office/drawing/2014/main" id="{51579014-386A-4776-B795-750EF25E92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4" y="4133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0" name="Line 582">
                <a:extLst>
                  <a:ext uri="{FF2B5EF4-FFF2-40B4-BE49-F238E27FC236}">
                    <a16:creationId xmlns:a16="http://schemas.microsoft.com/office/drawing/2014/main" id="{D228EDE2-F63A-4C2E-B86E-DD23FF8F51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69" y="4133"/>
                <a:ext cx="3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1" name="Line 583">
                <a:extLst>
                  <a:ext uri="{FF2B5EF4-FFF2-40B4-BE49-F238E27FC236}">
                    <a16:creationId xmlns:a16="http://schemas.microsoft.com/office/drawing/2014/main" id="{C5E18FB4-BD25-4D01-8FA6-17BCFF56BD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70" y="4134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2" name="Line 584">
                <a:extLst>
                  <a:ext uri="{FF2B5EF4-FFF2-40B4-BE49-F238E27FC236}">
                    <a16:creationId xmlns:a16="http://schemas.microsoft.com/office/drawing/2014/main" id="{772412E1-C817-4BE1-BE4F-2A22589AF5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2" y="4134"/>
                <a:ext cx="3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3" name="Line 585">
                <a:extLst>
                  <a:ext uri="{FF2B5EF4-FFF2-40B4-BE49-F238E27FC236}">
                    <a16:creationId xmlns:a16="http://schemas.microsoft.com/office/drawing/2014/main" id="{1ED4A47A-C689-4332-A65D-A60243936D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2" y="4134"/>
                <a:ext cx="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4" name="Line 586">
                <a:extLst>
                  <a:ext uri="{FF2B5EF4-FFF2-40B4-BE49-F238E27FC236}">
                    <a16:creationId xmlns:a16="http://schemas.microsoft.com/office/drawing/2014/main" id="{38031C78-1E08-4BCF-B530-B77922DA9A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1" y="4134"/>
                <a:ext cx="3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5" name="Line 587">
                <a:extLst>
                  <a:ext uri="{FF2B5EF4-FFF2-40B4-BE49-F238E27FC236}">
                    <a16:creationId xmlns:a16="http://schemas.microsoft.com/office/drawing/2014/main" id="{2CB65E5A-5813-46C2-A5E1-251101D460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73" y="4134"/>
                <a:ext cx="32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" name="Line 588">
                <a:extLst>
                  <a:ext uri="{FF2B5EF4-FFF2-40B4-BE49-F238E27FC236}">
                    <a16:creationId xmlns:a16="http://schemas.microsoft.com/office/drawing/2014/main" id="{84643B9F-EC42-4B59-B9DF-7AFB7671D9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11" y="4134"/>
                <a:ext cx="31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" name="Line 589">
                <a:extLst>
                  <a:ext uri="{FF2B5EF4-FFF2-40B4-BE49-F238E27FC236}">
                    <a16:creationId xmlns:a16="http://schemas.microsoft.com/office/drawing/2014/main" id="{49510C08-C30F-465E-82F8-9E56238261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0" y="4135"/>
                <a:ext cx="2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" name="Line 590">
                <a:extLst>
                  <a:ext uri="{FF2B5EF4-FFF2-40B4-BE49-F238E27FC236}">
                    <a16:creationId xmlns:a16="http://schemas.microsoft.com/office/drawing/2014/main" id="{430CC1F8-A35E-4076-B2A0-A0690A774F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4" y="4135"/>
                <a:ext cx="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" name="Line 591">
                <a:extLst>
                  <a:ext uri="{FF2B5EF4-FFF2-40B4-BE49-F238E27FC236}">
                    <a16:creationId xmlns:a16="http://schemas.microsoft.com/office/drawing/2014/main" id="{F25D4232-49A6-4E37-B2DE-E72ACF72C4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75" y="4137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0" name="Line 592">
                <a:extLst>
                  <a:ext uri="{FF2B5EF4-FFF2-40B4-BE49-F238E27FC236}">
                    <a16:creationId xmlns:a16="http://schemas.microsoft.com/office/drawing/2014/main" id="{573F6138-3EBD-4875-A398-CB74DA416C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9" y="4137"/>
                <a:ext cx="27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1" name="Line 593">
                <a:extLst>
                  <a:ext uri="{FF2B5EF4-FFF2-40B4-BE49-F238E27FC236}">
                    <a16:creationId xmlns:a16="http://schemas.microsoft.com/office/drawing/2014/main" id="{EE738E85-28C9-4B2D-86FC-65C660287F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9" y="4137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2" name="Line 594">
                <a:extLst>
                  <a:ext uri="{FF2B5EF4-FFF2-40B4-BE49-F238E27FC236}">
                    <a16:creationId xmlns:a16="http://schemas.microsoft.com/office/drawing/2014/main" id="{97EA8D02-D0C6-48FB-BC67-205CD05DF8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7" y="4137"/>
                <a:ext cx="3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3" name="Line 595">
                <a:extLst>
                  <a:ext uri="{FF2B5EF4-FFF2-40B4-BE49-F238E27FC236}">
                    <a16:creationId xmlns:a16="http://schemas.microsoft.com/office/drawing/2014/main" id="{A4F22255-7258-4278-BFCF-C90367F41E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278" y="4137"/>
                <a:ext cx="3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4" name="Line 596">
                <a:extLst>
                  <a:ext uri="{FF2B5EF4-FFF2-40B4-BE49-F238E27FC236}">
                    <a16:creationId xmlns:a16="http://schemas.microsoft.com/office/drawing/2014/main" id="{192EE70E-5959-4EFE-9A01-F83BDB93BB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7" y="4139"/>
                <a:ext cx="23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5" name="Line 597">
                <a:extLst>
                  <a:ext uri="{FF2B5EF4-FFF2-40B4-BE49-F238E27FC236}">
                    <a16:creationId xmlns:a16="http://schemas.microsoft.com/office/drawing/2014/main" id="{87C40430-D4AE-4B61-A326-B7990B56D6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6" y="4139"/>
                <a:ext cx="20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" name="Line 598">
                <a:extLst>
                  <a:ext uri="{FF2B5EF4-FFF2-40B4-BE49-F238E27FC236}">
                    <a16:creationId xmlns:a16="http://schemas.microsoft.com/office/drawing/2014/main" id="{9BCBD0C8-45D7-475D-919C-A3B0D39294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5" y="4139"/>
                <a:ext cx="18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" name="Line 599">
                <a:extLst>
                  <a:ext uri="{FF2B5EF4-FFF2-40B4-BE49-F238E27FC236}">
                    <a16:creationId xmlns:a16="http://schemas.microsoft.com/office/drawing/2014/main" id="{29DCDC72-5D13-4E76-B418-4E3B85CF9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5" y="4140"/>
                <a:ext cx="15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" name="Line 600">
                <a:extLst>
                  <a:ext uri="{FF2B5EF4-FFF2-40B4-BE49-F238E27FC236}">
                    <a16:creationId xmlns:a16="http://schemas.microsoft.com/office/drawing/2014/main" id="{0EE40496-4D6E-4C77-A6DA-50F0BE1514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03" y="4141"/>
                <a:ext cx="14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" name="Line 601">
                <a:extLst>
                  <a:ext uri="{FF2B5EF4-FFF2-40B4-BE49-F238E27FC236}">
                    <a16:creationId xmlns:a16="http://schemas.microsoft.com/office/drawing/2014/main" id="{F445B848-09E8-442E-B872-9713CAA5CD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3" y="4141"/>
                <a:ext cx="9" cy="1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0" name="Line 602">
                <a:extLst>
                  <a:ext uri="{FF2B5EF4-FFF2-40B4-BE49-F238E27FC236}">
                    <a16:creationId xmlns:a16="http://schemas.microsoft.com/office/drawing/2014/main" id="{6ABC186E-C94E-4851-A13F-BEAB4A914D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57" y="4127"/>
                <a:ext cx="23" cy="1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1" name="Line 603">
                <a:extLst>
                  <a:ext uri="{FF2B5EF4-FFF2-40B4-BE49-F238E27FC236}">
                    <a16:creationId xmlns:a16="http://schemas.microsoft.com/office/drawing/2014/main" id="{97574C90-93BE-4FE3-9487-EB9F09A2F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37" y="4115"/>
                <a:ext cx="20" cy="12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2" name="Line 604">
                <a:extLst>
                  <a:ext uri="{FF2B5EF4-FFF2-40B4-BE49-F238E27FC236}">
                    <a16:creationId xmlns:a16="http://schemas.microsoft.com/office/drawing/2014/main" id="{694357B1-F473-4AEC-8053-30A7F6B95D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20" y="4102"/>
                <a:ext cx="17" cy="13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3" name="Line 605">
                <a:extLst>
                  <a:ext uri="{FF2B5EF4-FFF2-40B4-BE49-F238E27FC236}">
                    <a16:creationId xmlns:a16="http://schemas.microsoft.com/office/drawing/2014/main" id="{38525D4B-7F42-4B16-993F-6B8E5E0B29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05" y="4087"/>
                <a:ext cx="15" cy="1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4" name="Line 606">
                <a:extLst>
                  <a:ext uri="{FF2B5EF4-FFF2-40B4-BE49-F238E27FC236}">
                    <a16:creationId xmlns:a16="http://schemas.microsoft.com/office/drawing/2014/main" id="{CB8FDE9E-2AAD-4B16-9F2F-3E082EB53D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194" y="4072"/>
                <a:ext cx="11" cy="15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5" name="Line 607">
                <a:extLst>
                  <a:ext uri="{FF2B5EF4-FFF2-40B4-BE49-F238E27FC236}">
                    <a16:creationId xmlns:a16="http://schemas.microsoft.com/office/drawing/2014/main" id="{9EDE1DCD-AC79-42C0-AB7B-F59A0DFE29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183" y="4056"/>
                <a:ext cx="11" cy="1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6" name="Line 608">
                <a:extLst>
                  <a:ext uri="{FF2B5EF4-FFF2-40B4-BE49-F238E27FC236}">
                    <a16:creationId xmlns:a16="http://schemas.microsoft.com/office/drawing/2014/main" id="{AECBD947-0995-4A6A-A734-315DE3967E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175" y="4037"/>
                <a:ext cx="8" cy="19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" name="Line 609">
                <a:extLst>
                  <a:ext uri="{FF2B5EF4-FFF2-40B4-BE49-F238E27FC236}">
                    <a16:creationId xmlns:a16="http://schemas.microsoft.com/office/drawing/2014/main" id="{4CBC31ED-7572-4525-9358-50EE1FE882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168" y="4017"/>
                <a:ext cx="7" cy="2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" name="Line 610">
                <a:extLst>
                  <a:ext uri="{FF2B5EF4-FFF2-40B4-BE49-F238E27FC236}">
                    <a16:creationId xmlns:a16="http://schemas.microsoft.com/office/drawing/2014/main" id="{5C166B61-DFE1-4D7E-9B28-2EB87FEC36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25" y="4017"/>
                <a:ext cx="43" cy="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" name="Line 611">
                <a:extLst>
                  <a:ext uri="{FF2B5EF4-FFF2-40B4-BE49-F238E27FC236}">
                    <a16:creationId xmlns:a16="http://schemas.microsoft.com/office/drawing/2014/main" id="{389B4255-38D7-44E5-8C20-F5D585611E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25" y="4021"/>
                <a:ext cx="1" cy="1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0" name="Line 612">
                <a:extLst>
                  <a:ext uri="{FF2B5EF4-FFF2-40B4-BE49-F238E27FC236}">
                    <a16:creationId xmlns:a16="http://schemas.microsoft.com/office/drawing/2014/main" id="{FE77A71C-1281-4926-8D65-D1BF1E5657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24" y="4035"/>
                <a:ext cx="1" cy="16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1" name="Line 613">
                <a:extLst>
                  <a:ext uri="{FF2B5EF4-FFF2-40B4-BE49-F238E27FC236}">
                    <a16:creationId xmlns:a16="http://schemas.microsoft.com/office/drawing/2014/main" id="{993A146B-326E-403B-9434-190616732F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24" y="4051"/>
                <a:ext cx="1" cy="14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2" name="Line 614">
                <a:extLst>
                  <a:ext uri="{FF2B5EF4-FFF2-40B4-BE49-F238E27FC236}">
                    <a16:creationId xmlns:a16="http://schemas.microsoft.com/office/drawing/2014/main" id="{2AF53DDD-4622-4D66-B6AB-FDF3E3274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24" y="4065"/>
                <a:ext cx="1" cy="1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3" name="Line 615">
                <a:extLst>
                  <a:ext uri="{FF2B5EF4-FFF2-40B4-BE49-F238E27FC236}">
                    <a16:creationId xmlns:a16="http://schemas.microsoft.com/office/drawing/2014/main" id="{B3D0118B-80C9-42BF-8C78-D9693D6FD8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23" y="4075"/>
                <a:ext cx="1" cy="10"/>
              </a:xfrm>
              <a:prstGeom prst="line">
                <a:avLst/>
              </a:prstGeom>
              <a:noFill/>
              <a:ln w="1588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2" name="Line 616">
              <a:extLst>
                <a:ext uri="{FF2B5EF4-FFF2-40B4-BE49-F238E27FC236}">
                  <a16:creationId xmlns:a16="http://schemas.microsoft.com/office/drawing/2014/main" id="{6BDFAECA-587E-42E5-AEF6-A11866AFB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21" y="4085"/>
              <a:ext cx="2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Line 617">
              <a:extLst>
                <a:ext uri="{FF2B5EF4-FFF2-40B4-BE49-F238E27FC236}">
                  <a16:creationId xmlns:a16="http://schemas.microsoft.com/office/drawing/2014/main" id="{14913706-EB44-484B-B6BB-1CB8308282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19" y="4094"/>
              <a:ext cx="2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Line 618">
              <a:extLst>
                <a:ext uri="{FF2B5EF4-FFF2-40B4-BE49-F238E27FC236}">
                  <a16:creationId xmlns:a16="http://schemas.microsoft.com/office/drawing/2014/main" id="{A4F11966-55D5-48C8-B231-B0534EFD3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18" y="4102"/>
              <a:ext cx="1" cy="2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Line 619">
              <a:extLst>
                <a:ext uri="{FF2B5EF4-FFF2-40B4-BE49-F238E27FC236}">
                  <a16:creationId xmlns:a16="http://schemas.microsoft.com/office/drawing/2014/main" id="{4DACDFE1-B2CC-4BB4-9657-221C5DD70D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14" y="4104"/>
              <a:ext cx="4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Line 620">
              <a:extLst>
                <a:ext uri="{FF2B5EF4-FFF2-40B4-BE49-F238E27FC236}">
                  <a16:creationId xmlns:a16="http://schemas.microsoft.com/office/drawing/2014/main" id="{5E9F04DD-0F3F-456A-BCC5-924720A17F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8" y="4109"/>
              <a:ext cx="6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Line 621">
              <a:extLst>
                <a:ext uri="{FF2B5EF4-FFF2-40B4-BE49-F238E27FC236}">
                  <a16:creationId xmlns:a16="http://schemas.microsoft.com/office/drawing/2014/main" id="{BFD3F536-AFC1-4FE4-8EB3-5534AAE65B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99" y="4114"/>
              <a:ext cx="9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Line 622">
              <a:extLst>
                <a:ext uri="{FF2B5EF4-FFF2-40B4-BE49-F238E27FC236}">
                  <a16:creationId xmlns:a16="http://schemas.microsoft.com/office/drawing/2014/main" id="{1C1F14E8-9638-41CB-9FF7-B446BAB5D2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87" y="4117"/>
              <a:ext cx="12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Line 623">
              <a:extLst>
                <a:ext uri="{FF2B5EF4-FFF2-40B4-BE49-F238E27FC236}">
                  <a16:creationId xmlns:a16="http://schemas.microsoft.com/office/drawing/2014/main" id="{76D33328-1101-461F-AB44-6BC365DB77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73" y="4121"/>
              <a:ext cx="14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Line 624">
              <a:extLst>
                <a:ext uri="{FF2B5EF4-FFF2-40B4-BE49-F238E27FC236}">
                  <a16:creationId xmlns:a16="http://schemas.microsoft.com/office/drawing/2014/main" id="{14BC6F35-D83E-4BF6-B204-355F3956D7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56" y="4126"/>
              <a:ext cx="17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Line 625">
              <a:extLst>
                <a:ext uri="{FF2B5EF4-FFF2-40B4-BE49-F238E27FC236}">
                  <a16:creationId xmlns:a16="http://schemas.microsoft.com/office/drawing/2014/main" id="{6E05E700-1138-46E7-9314-4A11F3E041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6" y="4132"/>
              <a:ext cx="20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Line 626">
              <a:extLst>
                <a:ext uri="{FF2B5EF4-FFF2-40B4-BE49-F238E27FC236}">
                  <a16:creationId xmlns:a16="http://schemas.microsoft.com/office/drawing/2014/main" id="{F0154A5F-CEA9-44A6-AA6F-F75FACC98B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12" y="4137"/>
              <a:ext cx="24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Line 627">
              <a:extLst>
                <a:ext uri="{FF2B5EF4-FFF2-40B4-BE49-F238E27FC236}">
                  <a16:creationId xmlns:a16="http://schemas.microsoft.com/office/drawing/2014/main" id="{B775B777-47B3-48B7-83D2-F81DB49DE35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02" y="4141"/>
              <a:ext cx="10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Line 628">
              <a:extLst>
                <a:ext uri="{FF2B5EF4-FFF2-40B4-BE49-F238E27FC236}">
                  <a16:creationId xmlns:a16="http://schemas.microsoft.com/office/drawing/2014/main" id="{F73BD1E0-8066-4556-8EAA-F31FC35F3B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2" y="4132"/>
              <a:ext cx="13" cy="1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Line 629">
              <a:extLst>
                <a:ext uri="{FF2B5EF4-FFF2-40B4-BE49-F238E27FC236}">
                  <a16:creationId xmlns:a16="http://schemas.microsoft.com/office/drawing/2014/main" id="{B791D273-8BE1-4854-B202-3A1107E424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5" y="4123"/>
              <a:ext cx="12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Line 630">
              <a:extLst>
                <a:ext uri="{FF2B5EF4-FFF2-40B4-BE49-F238E27FC236}">
                  <a16:creationId xmlns:a16="http://schemas.microsoft.com/office/drawing/2014/main" id="{AB4E25C1-F157-42D4-BF7A-74B2767DFF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7" y="4114"/>
              <a:ext cx="11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Line 631">
              <a:extLst>
                <a:ext uri="{FF2B5EF4-FFF2-40B4-BE49-F238E27FC236}">
                  <a16:creationId xmlns:a16="http://schemas.microsoft.com/office/drawing/2014/main" id="{4B062A37-16C8-486F-BD1D-285B8FF7F5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38" y="4105"/>
              <a:ext cx="9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Line 632">
              <a:extLst>
                <a:ext uri="{FF2B5EF4-FFF2-40B4-BE49-F238E27FC236}">
                  <a16:creationId xmlns:a16="http://schemas.microsoft.com/office/drawing/2014/main" id="{EC0990B1-857A-4F71-83E2-7611D9BBBD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47" y="4098"/>
              <a:ext cx="7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Line 633">
              <a:extLst>
                <a:ext uri="{FF2B5EF4-FFF2-40B4-BE49-F238E27FC236}">
                  <a16:creationId xmlns:a16="http://schemas.microsoft.com/office/drawing/2014/main" id="{13B3C9C5-B500-4CC0-9BFA-507867F0A2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4" y="4091"/>
              <a:ext cx="8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Line 634">
              <a:extLst>
                <a:ext uri="{FF2B5EF4-FFF2-40B4-BE49-F238E27FC236}">
                  <a16:creationId xmlns:a16="http://schemas.microsoft.com/office/drawing/2014/main" id="{623B2CF2-E47C-4A7B-8810-392E02010A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2" y="4085"/>
              <a:ext cx="5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Line 635">
              <a:extLst>
                <a:ext uri="{FF2B5EF4-FFF2-40B4-BE49-F238E27FC236}">
                  <a16:creationId xmlns:a16="http://schemas.microsoft.com/office/drawing/2014/main" id="{70124CA3-6F7C-41C4-881A-01E90B7335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7" y="4080"/>
              <a:ext cx="4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Line 636">
              <a:extLst>
                <a:ext uri="{FF2B5EF4-FFF2-40B4-BE49-F238E27FC236}">
                  <a16:creationId xmlns:a16="http://schemas.microsoft.com/office/drawing/2014/main" id="{A8E39521-BA11-4683-94C1-BD567FD027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1" y="4075"/>
              <a:ext cx="2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Line 637">
              <a:extLst>
                <a:ext uri="{FF2B5EF4-FFF2-40B4-BE49-F238E27FC236}">
                  <a16:creationId xmlns:a16="http://schemas.microsoft.com/office/drawing/2014/main" id="{DA521436-18F2-4B4C-851E-08EDAC06A3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3" y="4070"/>
              <a:ext cx="3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Line 638">
              <a:extLst>
                <a:ext uri="{FF2B5EF4-FFF2-40B4-BE49-F238E27FC236}">
                  <a16:creationId xmlns:a16="http://schemas.microsoft.com/office/drawing/2014/main" id="{06E6116E-2699-41A4-8FCE-1CBE88EB8F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6" y="4063"/>
              <a:ext cx="1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Line 639">
              <a:extLst>
                <a:ext uri="{FF2B5EF4-FFF2-40B4-BE49-F238E27FC236}">
                  <a16:creationId xmlns:a16="http://schemas.microsoft.com/office/drawing/2014/main" id="{9750E482-58C0-48E8-AA01-7DC2A50937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7" y="4057"/>
              <a:ext cx="3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Line 640">
              <a:extLst>
                <a:ext uri="{FF2B5EF4-FFF2-40B4-BE49-F238E27FC236}">
                  <a16:creationId xmlns:a16="http://schemas.microsoft.com/office/drawing/2014/main" id="{EA142277-E10F-434F-BCF3-7BA1983B2A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0" y="4048"/>
              <a:ext cx="1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Line 641">
              <a:extLst>
                <a:ext uri="{FF2B5EF4-FFF2-40B4-BE49-F238E27FC236}">
                  <a16:creationId xmlns:a16="http://schemas.microsoft.com/office/drawing/2014/main" id="{89739BA3-6AD4-41D1-AF0E-9E69D48C5C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1" y="4041"/>
              <a:ext cx="2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Line 642">
              <a:extLst>
                <a:ext uri="{FF2B5EF4-FFF2-40B4-BE49-F238E27FC236}">
                  <a16:creationId xmlns:a16="http://schemas.microsoft.com/office/drawing/2014/main" id="{1426AFC8-7DCD-4EB5-B137-3EDF9BD2B7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3" y="4032"/>
              <a:ext cx="1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Line 643">
              <a:extLst>
                <a:ext uri="{FF2B5EF4-FFF2-40B4-BE49-F238E27FC236}">
                  <a16:creationId xmlns:a16="http://schemas.microsoft.com/office/drawing/2014/main" id="{9A649A7E-868A-4430-9157-EA0E8E4E497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3" y="4023"/>
              <a:ext cx="1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Line 644">
              <a:extLst>
                <a:ext uri="{FF2B5EF4-FFF2-40B4-BE49-F238E27FC236}">
                  <a16:creationId xmlns:a16="http://schemas.microsoft.com/office/drawing/2014/main" id="{09E135E7-C5D7-4861-B505-5742F02ACE7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79" y="4023"/>
              <a:ext cx="204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Line 645">
              <a:extLst>
                <a:ext uri="{FF2B5EF4-FFF2-40B4-BE49-F238E27FC236}">
                  <a16:creationId xmlns:a16="http://schemas.microsoft.com/office/drawing/2014/main" id="{7A209322-E951-4FC1-89B3-486732AF77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879" y="4010"/>
              <a:ext cx="310" cy="2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Line 646">
              <a:extLst>
                <a:ext uri="{FF2B5EF4-FFF2-40B4-BE49-F238E27FC236}">
                  <a16:creationId xmlns:a16="http://schemas.microsoft.com/office/drawing/2014/main" id="{E70EA4BF-C6EF-4284-8B3D-9EDC053682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89" y="3979"/>
              <a:ext cx="290" cy="3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Line 647">
              <a:extLst>
                <a:ext uri="{FF2B5EF4-FFF2-40B4-BE49-F238E27FC236}">
                  <a16:creationId xmlns:a16="http://schemas.microsoft.com/office/drawing/2014/main" id="{324721E7-50FA-4AF5-A659-A58BDBBBBE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69" y="3979"/>
              <a:ext cx="110" cy="2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Line 648">
              <a:extLst>
                <a:ext uri="{FF2B5EF4-FFF2-40B4-BE49-F238E27FC236}">
                  <a16:creationId xmlns:a16="http://schemas.microsoft.com/office/drawing/2014/main" id="{FE6DB989-2D22-4E38-9B13-7D424F7181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2" y="4007"/>
              <a:ext cx="147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Line 649">
              <a:extLst>
                <a:ext uri="{FF2B5EF4-FFF2-40B4-BE49-F238E27FC236}">
                  <a16:creationId xmlns:a16="http://schemas.microsoft.com/office/drawing/2014/main" id="{EAB04198-FD6A-4DB4-9FF4-946138AD9F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2" y="4015"/>
              <a:ext cx="8" cy="22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Line 650">
              <a:extLst>
                <a:ext uri="{FF2B5EF4-FFF2-40B4-BE49-F238E27FC236}">
                  <a16:creationId xmlns:a16="http://schemas.microsoft.com/office/drawing/2014/main" id="{A3327015-DCF5-42B1-80F5-FCEEEEB3A8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0" y="4037"/>
              <a:ext cx="3" cy="2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Line 651">
              <a:extLst>
                <a:ext uri="{FF2B5EF4-FFF2-40B4-BE49-F238E27FC236}">
                  <a16:creationId xmlns:a16="http://schemas.microsoft.com/office/drawing/2014/main" id="{5B7B7019-F39C-47E0-810A-7DAEDC0F26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3" y="4057"/>
              <a:ext cx="6" cy="1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Line 652">
              <a:extLst>
                <a:ext uri="{FF2B5EF4-FFF2-40B4-BE49-F238E27FC236}">
                  <a16:creationId xmlns:a16="http://schemas.microsoft.com/office/drawing/2014/main" id="{D6F9F22C-2CB8-4B42-B572-1E15EAB8F5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9" y="4072"/>
              <a:ext cx="3" cy="1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" name="Line 653">
              <a:extLst>
                <a:ext uri="{FF2B5EF4-FFF2-40B4-BE49-F238E27FC236}">
                  <a16:creationId xmlns:a16="http://schemas.microsoft.com/office/drawing/2014/main" id="{85C70480-CD2F-4AD8-BF2E-C6C75A6C23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2" y="4085"/>
              <a:ext cx="5" cy="1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" name="Line 654">
              <a:extLst>
                <a:ext uri="{FF2B5EF4-FFF2-40B4-BE49-F238E27FC236}">
                  <a16:creationId xmlns:a16="http://schemas.microsoft.com/office/drawing/2014/main" id="{C30262C5-571E-4EEA-818F-1DEEE007E3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7" y="4096"/>
              <a:ext cx="3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Line 655">
              <a:extLst>
                <a:ext uri="{FF2B5EF4-FFF2-40B4-BE49-F238E27FC236}">
                  <a16:creationId xmlns:a16="http://schemas.microsoft.com/office/drawing/2014/main" id="{530972F0-2DAC-4B82-90E3-53FB73A8BD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0" y="4104"/>
              <a:ext cx="3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Line 656">
              <a:extLst>
                <a:ext uri="{FF2B5EF4-FFF2-40B4-BE49-F238E27FC236}">
                  <a16:creationId xmlns:a16="http://schemas.microsoft.com/office/drawing/2014/main" id="{70FA5EE8-D4AE-430E-A9C7-383B69C1CA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3" y="4109"/>
              <a:ext cx="3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Line 657">
              <a:extLst>
                <a:ext uri="{FF2B5EF4-FFF2-40B4-BE49-F238E27FC236}">
                  <a16:creationId xmlns:a16="http://schemas.microsoft.com/office/drawing/2014/main" id="{B9E68EA2-2076-4A2B-B0DE-13BAE243F3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6" y="4114"/>
              <a:ext cx="3" cy="2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Line 658">
              <a:extLst>
                <a:ext uri="{FF2B5EF4-FFF2-40B4-BE49-F238E27FC236}">
                  <a16:creationId xmlns:a16="http://schemas.microsoft.com/office/drawing/2014/main" id="{AD1D549D-7B78-43E4-9924-F9E0471E09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9" y="4116"/>
              <a:ext cx="4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Line 659">
              <a:extLst>
                <a:ext uri="{FF2B5EF4-FFF2-40B4-BE49-F238E27FC236}">
                  <a16:creationId xmlns:a16="http://schemas.microsoft.com/office/drawing/2014/main" id="{D7B99DEE-1DF3-4B77-AC02-3387D1146F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63" y="4117"/>
              <a:ext cx="6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Line 660">
              <a:extLst>
                <a:ext uri="{FF2B5EF4-FFF2-40B4-BE49-F238E27FC236}">
                  <a16:creationId xmlns:a16="http://schemas.microsoft.com/office/drawing/2014/main" id="{8310A5CF-F92A-4632-92A0-25F0D40121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69" y="4120"/>
              <a:ext cx="6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Line 661">
              <a:extLst>
                <a:ext uri="{FF2B5EF4-FFF2-40B4-BE49-F238E27FC236}">
                  <a16:creationId xmlns:a16="http://schemas.microsoft.com/office/drawing/2014/main" id="{0273F9E2-DEA9-4D39-ACDC-D590612601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5" y="4123"/>
              <a:ext cx="9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Line 662">
              <a:extLst>
                <a:ext uri="{FF2B5EF4-FFF2-40B4-BE49-F238E27FC236}">
                  <a16:creationId xmlns:a16="http://schemas.microsoft.com/office/drawing/2014/main" id="{8749FC5A-AA01-4659-9B53-3150987CED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84" y="4126"/>
              <a:ext cx="8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Line 663">
              <a:extLst>
                <a:ext uri="{FF2B5EF4-FFF2-40B4-BE49-F238E27FC236}">
                  <a16:creationId xmlns:a16="http://schemas.microsoft.com/office/drawing/2014/main" id="{7E7EF534-0C3E-446D-9215-F41B5BA65E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2" y="4130"/>
              <a:ext cx="10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Line 664">
              <a:extLst>
                <a:ext uri="{FF2B5EF4-FFF2-40B4-BE49-F238E27FC236}">
                  <a16:creationId xmlns:a16="http://schemas.microsoft.com/office/drawing/2014/main" id="{F00B5098-59C0-4E1E-A894-066261EC8A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2" y="4134"/>
              <a:ext cx="13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" name="Line 665">
              <a:extLst>
                <a:ext uri="{FF2B5EF4-FFF2-40B4-BE49-F238E27FC236}">
                  <a16:creationId xmlns:a16="http://schemas.microsoft.com/office/drawing/2014/main" id="{256ED3C3-693B-4959-BD3B-2EA8DBAB38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80" y="4139"/>
              <a:ext cx="35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" name="Line 666">
              <a:extLst>
                <a:ext uri="{FF2B5EF4-FFF2-40B4-BE49-F238E27FC236}">
                  <a16:creationId xmlns:a16="http://schemas.microsoft.com/office/drawing/2014/main" id="{60B400BD-6060-4CE6-8F55-E8E9F398AC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80" y="4139"/>
              <a:ext cx="40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Line 667">
              <a:extLst>
                <a:ext uri="{FF2B5EF4-FFF2-40B4-BE49-F238E27FC236}">
                  <a16:creationId xmlns:a16="http://schemas.microsoft.com/office/drawing/2014/main" id="{02859E6D-F68F-4951-9E43-5357B1E3BC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74" y="4139"/>
              <a:ext cx="6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Line 668">
              <a:extLst>
                <a:ext uri="{FF2B5EF4-FFF2-40B4-BE49-F238E27FC236}">
                  <a16:creationId xmlns:a16="http://schemas.microsoft.com/office/drawing/2014/main" id="{38767007-F7F9-4BE9-B38C-F15802B0BD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50" y="4140"/>
              <a:ext cx="24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Line 669">
              <a:extLst>
                <a:ext uri="{FF2B5EF4-FFF2-40B4-BE49-F238E27FC236}">
                  <a16:creationId xmlns:a16="http://schemas.microsoft.com/office/drawing/2014/main" id="{0E87A469-DE08-440A-83F9-4B34C5E49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30" y="4140"/>
              <a:ext cx="20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6" name="Line 670">
              <a:extLst>
                <a:ext uri="{FF2B5EF4-FFF2-40B4-BE49-F238E27FC236}">
                  <a16:creationId xmlns:a16="http://schemas.microsoft.com/office/drawing/2014/main" id="{CE5154C5-51DB-40B2-9961-A2780C6195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195" y="4139"/>
              <a:ext cx="35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Line 671">
              <a:extLst>
                <a:ext uri="{FF2B5EF4-FFF2-40B4-BE49-F238E27FC236}">
                  <a16:creationId xmlns:a16="http://schemas.microsoft.com/office/drawing/2014/main" id="{F7BDA810-B460-483A-81E7-66FFABD9D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71" y="4139"/>
              <a:ext cx="24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" name="Line 672">
              <a:extLst>
                <a:ext uri="{FF2B5EF4-FFF2-40B4-BE49-F238E27FC236}">
                  <a16:creationId xmlns:a16="http://schemas.microsoft.com/office/drawing/2014/main" id="{56026D1C-4714-4371-A861-F12137DE6F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130" y="4139"/>
              <a:ext cx="41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" name="Line 673">
              <a:extLst>
                <a:ext uri="{FF2B5EF4-FFF2-40B4-BE49-F238E27FC236}">
                  <a16:creationId xmlns:a16="http://schemas.microsoft.com/office/drawing/2014/main" id="{125C00B5-10EE-4023-8235-33F720E9C1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25" y="4139"/>
              <a:ext cx="5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" name="Line 674">
              <a:extLst>
                <a:ext uri="{FF2B5EF4-FFF2-40B4-BE49-F238E27FC236}">
                  <a16:creationId xmlns:a16="http://schemas.microsoft.com/office/drawing/2014/main" id="{7103F9D2-48E9-4394-837D-564A8FFFCD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104" y="4139"/>
              <a:ext cx="21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" name="Line 675">
              <a:extLst>
                <a:ext uri="{FF2B5EF4-FFF2-40B4-BE49-F238E27FC236}">
                  <a16:creationId xmlns:a16="http://schemas.microsoft.com/office/drawing/2014/main" id="{16EB0E39-CAF7-4E4E-B9FF-330CD42B81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93" y="4137"/>
              <a:ext cx="11" cy="2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" name="Line 676">
              <a:extLst>
                <a:ext uri="{FF2B5EF4-FFF2-40B4-BE49-F238E27FC236}">
                  <a16:creationId xmlns:a16="http://schemas.microsoft.com/office/drawing/2014/main" id="{8444B7FE-8A65-4460-8D62-4EAA4AD2C4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69" y="4137"/>
              <a:ext cx="24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3" name="Line 677">
              <a:extLst>
                <a:ext uri="{FF2B5EF4-FFF2-40B4-BE49-F238E27FC236}">
                  <a16:creationId xmlns:a16="http://schemas.microsoft.com/office/drawing/2014/main" id="{6BDE1517-2CFD-4FFF-A508-C7088F2D37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56" y="4139"/>
              <a:ext cx="13" cy="2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4" name="Line 678">
              <a:extLst>
                <a:ext uri="{FF2B5EF4-FFF2-40B4-BE49-F238E27FC236}">
                  <a16:creationId xmlns:a16="http://schemas.microsoft.com/office/drawing/2014/main" id="{187B3AA2-B003-4DE9-9616-C56EC904B3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15" y="4139"/>
              <a:ext cx="41" cy="3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Line 679">
              <a:extLst>
                <a:ext uri="{FF2B5EF4-FFF2-40B4-BE49-F238E27FC236}">
                  <a16:creationId xmlns:a16="http://schemas.microsoft.com/office/drawing/2014/main" id="{27B16804-5DD0-4F64-ADC3-9C950C1707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03" y="4142"/>
              <a:ext cx="12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6" name="Line 680">
              <a:extLst>
                <a:ext uri="{FF2B5EF4-FFF2-40B4-BE49-F238E27FC236}">
                  <a16:creationId xmlns:a16="http://schemas.microsoft.com/office/drawing/2014/main" id="{A8AB7A47-4B9F-4718-B187-A82FA016D2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3" y="4133"/>
              <a:ext cx="14" cy="1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7" name="Line 681">
              <a:extLst>
                <a:ext uri="{FF2B5EF4-FFF2-40B4-BE49-F238E27FC236}">
                  <a16:creationId xmlns:a16="http://schemas.microsoft.com/office/drawing/2014/main" id="{D7839B63-9650-440B-AB25-2BAEA80D3E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7" y="4123"/>
              <a:ext cx="11" cy="1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8" name="Line 682">
              <a:extLst>
                <a:ext uri="{FF2B5EF4-FFF2-40B4-BE49-F238E27FC236}">
                  <a16:creationId xmlns:a16="http://schemas.microsoft.com/office/drawing/2014/main" id="{3976B8B9-320B-4AAF-ACAB-A8D874BA23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8" y="4114"/>
              <a:ext cx="12" cy="9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" name="Line 683">
              <a:extLst>
                <a:ext uri="{FF2B5EF4-FFF2-40B4-BE49-F238E27FC236}">
                  <a16:creationId xmlns:a16="http://schemas.microsoft.com/office/drawing/2014/main" id="{7A5A13D9-BF1E-4992-B4FC-1E58FF8406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40" y="4106"/>
              <a:ext cx="8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0" name="Line 684">
              <a:extLst>
                <a:ext uri="{FF2B5EF4-FFF2-40B4-BE49-F238E27FC236}">
                  <a16:creationId xmlns:a16="http://schemas.microsoft.com/office/drawing/2014/main" id="{1733FB12-0B89-42A7-8720-2195B002E8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48" y="4099"/>
              <a:ext cx="8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1" name="Line 685">
              <a:extLst>
                <a:ext uri="{FF2B5EF4-FFF2-40B4-BE49-F238E27FC236}">
                  <a16:creationId xmlns:a16="http://schemas.microsoft.com/office/drawing/2014/main" id="{96FDE13A-FA48-4BCF-8842-24623C871F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6" y="4091"/>
              <a:ext cx="6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" name="Line 686">
              <a:extLst>
                <a:ext uri="{FF2B5EF4-FFF2-40B4-BE49-F238E27FC236}">
                  <a16:creationId xmlns:a16="http://schemas.microsoft.com/office/drawing/2014/main" id="{2FECCC28-2E0C-4226-B9F9-B4356A1DF8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2" y="4085"/>
              <a:ext cx="7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" name="Line 687">
              <a:extLst>
                <a:ext uri="{FF2B5EF4-FFF2-40B4-BE49-F238E27FC236}">
                  <a16:creationId xmlns:a16="http://schemas.microsoft.com/office/drawing/2014/main" id="{D6236FEC-25D4-4BED-A72F-9CD6F338CF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9" y="4081"/>
              <a:ext cx="2" cy="4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Line 688">
              <a:extLst>
                <a:ext uri="{FF2B5EF4-FFF2-40B4-BE49-F238E27FC236}">
                  <a16:creationId xmlns:a16="http://schemas.microsoft.com/office/drawing/2014/main" id="{D34AEF29-AE20-4D67-A2BA-88EFD39282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1" y="4075"/>
              <a:ext cx="4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" name="Line 689">
              <a:extLst>
                <a:ext uri="{FF2B5EF4-FFF2-40B4-BE49-F238E27FC236}">
                  <a16:creationId xmlns:a16="http://schemas.microsoft.com/office/drawing/2014/main" id="{DEF7426D-BFA7-4CBC-ADF4-2A67B026C5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5" y="4070"/>
              <a:ext cx="2" cy="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" name="Line 690">
              <a:extLst>
                <a:ext uri="{FF2B5EF4-FFF2-40B4-BE49-F238E27FC236}">
                  <a16:creationId xmlns:a16="http://schemas.microsoft.com/office/drawing/2014/main" id="{C33B035B-EC02-4A83-9DBC-0A99F0589E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7" y="4064"/>
              <a:ext cx="3" cy="6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7" name="Line 691">
              <a:extLst>
                <a:ext uri="{FF2B5EF4-FFF2-40B4-BE49-F238E27FC236}">
                  <a16:creationId xmlns:a16="http://schemas.microsoft.com/office/drawing/2014/main" id="{88070FC3-5B24-4228-9C01-6ED3641FA4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0" y="4057"/>
              <a:ext cx="1" cy="7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8" name="Line 692">
              <a:extLst>
                <a:ext uri="{FF2B5EF4-FFF2-40B4-BE49-F238E27FC236}">
                  <a16:creationId xmlns:a16="http://schemas.microsoft.com/office/drawing/2014/main" id="{9EFF4EB1-F415-4593-8C71-61B5015C99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1" y="4049"/>
              <a:ext cx="2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9" name="Line 693">
              <a:extLst>
                <a:ext uri="{FF2B5EF4-FFF2-40B4-BE49-F238E27FC236}">
                  <a16:creationId xmlns:a16="http://schemas.microsoft.com/office/drawing/2014/main" id="{823FCCE4-440B-4189-9983-D226110120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3" y="4041"/>
              <a:ext cx="1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" name="Line 694">
              <a:extLst>
                <a:ext uri="{FF2B5EF4-FFF2-40B4-BE49-F238E27FC236}">
                  <a16:creationId xmlns:a16="http://schemas.microsoft.com/office/drawing/2014/main" id="{52CB611C-D15C-4AEF-9C20-52DA191F95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4" y="4033"/>
              <a:ext cx="1" cy="8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1" name="Line 695">
              <a:extLst>
                <a:ext uri="{FF2B5EF4-FFF2-40B4-BE49-F238E27FC236}">
                  <a16:creationId xmlns:a16="http://schemas.microsoft.com/office/drawing/2014/main" id="{2F285B4A-553E-423A-9F92-8543434305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4" y="4023"/>
              <a:ext cx="1" cy="10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" name="Line 696">
              <a:extLst>
                <a:ext uri="{FF2B5EF4-FFF2-40B4-BE49-F238E27FC236}">
                  <a16:creationId xmlns:a16="http://schemas.microsoft.com/office/drawing/2014/main" id="{B7A960DF-E02F-4A46-B164-ACA43A5392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5" y="4022"/>
              <a:ext cx="42" cy="1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3" name="Line 697">
              <a:extLst>
                <a:ext uri="{FF2B5EF4-FFF2-40B4-BE49-F238E27FC236}">
                  <a16:creationId xmlns:a16="http://schemas.microsoft.com/office/drawing/2014/main" id="{EC789A67-ED37-4FA9-8831-28507D1EF6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27" y="4022"/>
              <a:ext cx="1" cy="15"/>
            </a:xfrm>
            <a:prstGeom prst="line">
              <a:avLst/>
            </a:prstGeom>
            <a:noFill/>
            <a:ln w="1588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694" name="Picture 17" descr="ZJU">
            <a:extLst>
              <a:ext uri="{FF2B5EF4-FFF2-40B4-BE49-F238E27FC236}">
                <a16:creationId xmlns:a16="http://schemas.microsoft.com/office/drawing/2014/main" id="{14092FE4-2C36-49AD-9B91-99A118ACC1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075" y="542925"/>
            <a:ext cx="577850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5" name="Picture 19" descr="UIUC">
            <a:extLst>
              <a:ext uri="{FF2B5EF4-FFF2-40B4-BE49-F238E27FC236}">
                <a16:creationId xmlns:a16="http://schemas.microsoft.com/office/drawing/2014/main" id="{A0CFC123-E3E0-421C-8977-5A3F9493A2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350" y="558800"/>
            <a:ext cx="450850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" name="Picture 2" descr="Home">
            <a:extLst>
              <a:ext uri="{FF2B5EF4-FFF2-40B4-BE49-F238E27FC236}">
                <a16:creationId xmlns:a16="http://schemas.microsoft.com/office/drawing/2014/main" id="{5F3A94B6-E8FF-4E48-8A33-E76EF785C64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013" y="623888"/>
            <a:ext cx="3267075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6" name="Rectangle 6"/>
          <p:cNvSpPr>
            <a:spLocks noGrp="1" noChangeArrowheads="1"/>
          </p:cNvSpPr>
          <p:nvPr>
            <p:ph type="ctrTitle"/>
          </p:nvPr>
        </p:nvSpPr>
        <p:spPr bwMode="black">
          <a:xfrm>
            <a:off x="414337" y="2036763"/>
            <a:ext cx="7954963" cy="1470025"/>
          </a:xfrm>
        </p:spPr>
        <p:txBody>
          <a:bodyPr anchor="t"/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en-US" altLang="en-US" noProof="0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949450" y="3790605"/>
            <a:ext cx="6400800" cy="13147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  <a:endParaRPr lang="en-US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19666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5431"/>
            <a:ext cx="9144000" cy="498475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43000"/>
            <a:ext cx="4495800" cy="5327650"/>
          </a:xfrm>
          <a:prstGeom prst="rect">
            <a:avLst/>
          </a:prstGeom>
        </p:spPr>
        <p:txBody>
          <a:bodyPr/>
          <a:lstStyle>
            <a:lvl1pPr marL="571500" indent="-571500">
              <a:buClrTx/>
              <a:buFont typeface="+mj-lt"/>
              <a:buAutoNum type="romanUcPeriod"/>
              <a:defRPr sz="2800"/>
            </a:lvl1pPr>
            <a:lvl2pPr marL="744537" indent="-514350">
              <a:buClrTx/>
              <a:buFont typeface="+mj-lt"/>
              <a:buAutoNum type="romanUcPeriod"/>
              <a:defRPr sz="2400"/>
            </a:lvl2pPr>
            <a:lvl3pPr marL="973137" indent="-514350">
              <a:buClrTx/>
              <a:buFont typeface="+mj-lt"/>
              <a:buAutoNum type="romanUcPeriod"/>
              <a:defRPr sz="2000"/>
            </a:lvl3pPr>
            <a:lvl4pPr marL="1084263" indent="-400050">
              <a:buClrTx/>
              <a:buFont typeface="+mj-lt"/>
              <a:buAutoNum type="romanUcPeriod"/>
              <a:defRPr sz="1800"/>
            </a:lvl4pPr>
            <a:lvl5pPr marL="1314450" indent="-400050">
              <a:buClrTx/>
              <a:buFont typeface="+mj-lt"/>
              <a:buAutoNum type="romanUcPeriod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495800" cy="5327650"/>
          </a:xfrm>
          <a:prstGeom prst="rect">
            <a:avLst/>
          </a:prstGeom>
        </p:spPr>
        <p:txBody>
          <a:bodyPr/>
          <a:lstStyle>
            <a:lvl1pPr marL="228600" indent="-228600">
              <a:buClrTx/>
              <a:buFont typeface="Wingdings" pitchFamily="2" charset="2"/>
              <a:buChar char="Ø"/>
              <a:defRPr sz="2800"/>
            </a:lvl1pPr>
            <a:lvl2pPr marL="457200" indent="-227013">
              <a:buClrTx/>
              <a:buFont typeface="Wingdings" pitchFamily="2" charset="2"/>
              <a:buChar char="Ø"/>
              <a:defRPr sz="2400"/>
            </a:lvl2pPr>
            <a:lvl3pPr marL="682625" indent="-223838">
              <a:buClrTx/>
              <a:buFont typeface="Wingdings" pitchFamily="2" charset="2"/>
              <a:buChar char="Ø"/>
              <a:defRPr sz="2000"/>
            </a:lvl3pPr>
            <a:lvl4pPr marL="912813" indent="-228600">
              <a:buClrTx/>
              <a:buFont typeface="Wingdings" pitchFamily="2" charset="2"/>
              <a:buChar char="Ø"/>
              <a:defRPr sz="1800"/>
            </a:lvl4pPr>
            <a:lvl5pPr marL="1143000" indent="-228600">
              <a:buClrTx/>
              <a:buFont typeface="Wingdings" pitchFamily="2" charset="2"/>
              <a:buChar char="Ø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721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448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5433"/>
            <a:ext cx="9144000" cy="498475"/>
          </a:xfrm>
        </p:spPr>
        <p:txBody>
          <a:bodyPr/>
          <a:lstStyle>
            <a:lvl1pPr>
              <a:defRPr sz="1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478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op_of_DM04_12_2_blue">
            <a:extLst>
              <a:ext uri="{FF2B5EF4-FFF2-40B4-BE49-F238E27FC236}">
                <a16:creationId xmlns:a16="http://schemas.microsoft.com/office/drawing/2014/main" id="{6F5B200E-1119-4A15-AF42-E8652632AB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21" b="23769"/>
          <a:stretch>
            <a:fillRect/>
          </a:stretch>
        </p:blipFill>
        <p:spPr bwMode="blackWhite">
          <a:xfrm>
            <a:off x="-1588" y="6494463"/>
            <a:ext cx="9144001" cy="379412"/>
          </a:xfrm>
          <a:prstGeom prst="rect">
            <a:avLst/>
          </a:prstGeom>
          <a:noFill/>
          <a:ln w="31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rop_of_DM04_12_2_blue">
            <a:extLst>
              <a:ext uri="{FF2B5EF4-FFF2-40B4-BE49-F238E27FC236}">
                <a16:creationId xmlns:a16="http://schemas.microsoft.com/office/drawing/2014/main" id="{BB5207AF-246B-4B9C-A860-6AABBD503E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10" b="52400"/>
          <a:stretch>
            <a:fillRect/>
          </a:stretch>
        </p:blipFill>
        <p:spPr bwMode="blackWhite">
          <a:xfrm>
            <a:off x="0" y="0"/>
            <a:ext cx="9144000" cy="376238"/>
          </a:xfrm>
          <a:prstGeom prst="rect">
            <a:avLst/>
          </a:prstGeom>
          <a:noFill/>
          <a:ln w="31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C9E53C6F-4178-4A6A-AA02-33FD8861BD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395288"/>
            <a:ext cx="9144000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en-US"/>
          </a:p>
        </p:txBody>
      </p:sp>
      <p:sp>
        <p:nvSpPr>
          <p:cNvPr id="1029" name="Line 7">
            <a:extLst>
              <a:ext uri="{FF2B5EF4-FFF2-40B4-BE49-F238E27FC236}">
                <a16:creationId xmlns:a16="http://schemas.microsoft.com/office/drawing/2014/main" id="{E6242C51-F26A-4CB0-8751-EC0E17293802}"/>
              </a:ext>
            </a:extLst>
          </p:cNvPr>
          <p:cNvSpPr>
            <a:spLocks noChangeShapeType="1"/>
          </p:cNvSpPr>
          <p:nvPr/>
        </p:nvSpPr>
        <p:spPr bwMode="black">
          <a:xfrm>
            <a:off x="1438275" y="147638"/>
            <a:ext cx="0" cy="23495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8" name="Text Box 14">
            <a:extLst>
              <a:ext uri="{FF2B5EF4-FFF2-40B4-BE49-F238E27FC236}">
                <a16:creationId xmlns:a16="http://schemas.microsoft.com/office/drawing/2014/main" id="{593DBD82-2FCE-4591-85C4-A1D026211A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3" y="6511925"/>
            <a:ext cx="53340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/>
            </a:pPr>
            <a:fld id="{96BD3012-6169-46B3-AC13-20E4DCB3CB79}" type="slidenum">
              <a:rPr lang="en-US" altLang="en-US" sz="1400" b="0" smtClean="0">
                <a:solidFill>
                  <a:schemeClr val="bg1"/>
                </a:solidFill>
              </a:rPr>
              <a:pPr algn="ctr" eaLnBrk="1" hangingPunct="1">
                <a:spcBef>
                  <a:spcPct val="50000"/>
                </a:spcBef>
                <a:buClr>
                  <a:schemeClr val="accent2"/>
                </a:buClr>
                <a:buFont typeface="Wingdings" panose="05000000000000000000" pitchFamily="2" charset="2"/>
                <a:buNone/>
                <a:defRPr/>
              </a:pPr>
              <a:t>‹#›</a:t>
            </a:fld>
            <a:endParaRPr lang="en-US" altLang="en-US" sz="1400" b="0">
              <a:solidFill>
                <a:schemeClr val="bg1"/>
              </a:solidFill>
            </a:endParaRPr>
          </a:p>
        </p:txBody>
      </p:sp>
      <p:pic>
        <p:nvPicPr>
          <p:cNvPr id="1031" name="Picture 17" descr="ZJU">
            <a:extLst>
              <a:ext uri="{FF2B5EF4-FFF2-40B4-BE49-F238E27FC236}">
                <a16:creationId xmlns:a16="http://schemas.microsoft.com/office/drawing/2014/main" id="{C60482BB-F36D-43AE-BEDC-A34AB554EF1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988" y="6507163"/>
            <a:ext cx="341312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19" descr="UIUC">
            <a:extLst>
              <a:ext uri="{FF2B5EF4-FFF2-40B4-BE49-F238E27FC236}">
                <a16:creationId xmlns:a16="http://schemas.microsoft.com/office/drawing/2014/main" id="{C68469BF-36D5-4E38-82D4-DA092BA8631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588" y="6507163"/>
            <a:ext cx="2667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21" descr="Home">
            <a:extLst>
              <a:ext uri="{FF2B5EF4-FFF2-40B4-BE49-F238E27FC236}">
                <a16:creationId xmlns:a16="http://schemas.microsoft.com/office/drawing/2014/main" id="{CC8EB118-1789-4ABC-B398-735A805AD9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688" y="6524625"/>
            <a:ext cx="2233612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7" descr="ZJU">
            <a:extLst>
              <a:ext uri="{FF2B5EF4-FFF2-40B4-BE49-F238E27FC236}">
                <a16:creationId xmlns:a16="http://schemas.microsoft.com/office/drawing/2014/main" id="{51CBC761-D6B8-41CF-B306-280259C6E1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988" y="28575"/>
            <a:ext cx="360362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9" descr="UIUC">
            <a:extLst>
              <a:ext uri="{FF2B5EF4-FFF2-40B4-BE49-F238E27FC236}">
                <a16:creationId xmlns:a16="http://schemas.microsoft.com/office/drawing/2014/main" id="{D6C92797-820E-4857-B553-94C9A3AEDC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4588" y="15875"/>
            <a:ext cx="280987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9" r:id="rId1"/>
    <p:sldLayoutId id="2147484094" r:id="rId2"/>
    <p:sldLayoutId id="2147484095" r:id="rId3"/>
    <p:sldLayoutId id="2147484096" r:id="rId4"/>
    <p:sldLayoutId id="2147484100" r:id="rId5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ct val="35000"/>
        </a:spcBef>
        <a:spcAft>
          <a:spcPct val="15000"/>
        </a:spcAft>
        <a:buClr>
          <a:schemeClr val="accent2"/>
        </a:buClr>
        <a:buSzPct val="80000"/>
        <a:buFont typeface="Wingdings" panose="05000000000000000000" pitchFamily="2" charset="2"/>
        <a:buChar char="n"/>
        <a:defRPr b="1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7013" algn="l" rtl="0" eaLnBrk="1" fontAlgn="base" hangingPunct="1">
        <a:spcBef>
          <a:spcPct val="25000"/>
        </a:spcBef>
        <a:spcAft>
          <a:spcPct val="1500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1600">
          <a:solidFill>
            <a:schemeClr val="tx1"/>
          </a:solidFill>
          <a:latin typeface="+mn-lt"/>
          <a:cs typeface="+mn-cs"/>
        </a:defRPr>
      </a:lvl2pPr>
      <a:lvl3pPr marL="682625" indent="-22383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l"/>
        <a:defRPr sz="1400">
          <a:solidFill>
            <a:schemeClr val="tx1"/>
          </a:solidFill>
          <a:latin typeface="+mn-lt"/>
          <a:cs typeface="+mn-cs"/>
        </a:defRPr>
      </a:lvl3pPr>
      <a:lvl4pPr marL="912813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o"/>
        <a:defRPr sz="1400">
          <a:solidFill>
            <a:schemeClr val="tx1"/>
          </a:solidFill>
          <a:latin typeface="+mn-lt"/>
          <a:cs typeface="+mn-cs"/>
        </a:defRPr>
      </a:lvl4pPr>
      <a:lvl5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u"/>
        <a:defRPr sz="1400">
          <a:solidFill>
            <a:schemeClr val="tx1"/>
          </a:solidFill>
          <a:latin typeface="+mn-lt"/>
          <a:cs typeface="+mn-cs"/>
        </a:defRPr>
      </a:lvl5pPr>
      <a:lvl6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u"/>
        <a:defRPr sz="1400">
          <a:solidFill>
            <a:schemeClr val="tx1"/>
          </a:solidFill>
          <a:latin typeface="+mn-lt"/>
          <a:cs typeface="+mn-cs"/>
        </a:defRPr>
      </a:lvl6pPr>
      <a:lvl7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u"/>
        <a:defRPr sz="1400">
          <a:solidFill>
            <a:schemeClr val="tx1"/>
          </a:solidFill>
          <a:latin typeface="+mn-lt"/>
          <a:cs typeface="+mn-cs"/>
        </a:defRPr>
      </a:lvl7pPr>
      <a:lvl8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u"/>
        <a:defRPr sz="1400">
          <a:solidFill>
            <a:schemeClr val="tx1"/>
          </a:solidFill>
          <a:latin typeface="+mn-lt"/>
          <a:cs typeface="+mn-cs"/>
        </a:defRPr>
      </a:lvl8pPr>
      <a:lvl9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u"/>
        <a:defRPr sz="1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ubtitle 3">
            <a:extLst>
              <a:ext uri="{FF2B5EF4-FFF2-40B4-BE49-F238E27FC236}">
                <a16:creationId xmlns:a16="http://schemas.microsoft.com/office/drawing/2014/main" id="{F84D3280-69D7-437D-B18A-1F8584564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4905" y="4354428"/>
            <a:ext cx="5117432" cy="18522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/>
            <a:r>
              <a:rPr lang="en-US" altLang="zh-CN" dirty="0"/>
              <a:t>Advisor</a:t>
            </a:r>
            <a:r>
              <a:rPr lang="zh-CN" altLang="en-US" dirty="0"/>
              <a:t>         </a:t>
            </a:r>
            <a:r>
              <a:rPr lang="en-US" altLang="zh-CN" dirty="0"/>
              <a:t>Prof</a:t>
            </a:r>
            <a:r>
              <a:rPr lang="zh-CN" altLang="en-US" dirty="0"/>
              <a:t> </a:t>
            </a:r>
            <a:r>
              <a:rPr lang="en-US" altLang="zh-CN" dirty="0"/>
              <a:t>Huan</a:t>
            </a:r>
            <a:r>
              <a:rPr lang="zh-CN" altLang="en-US" dirty="0"/>
              <a:t> </a:t>
            </a:r>
            <a:r>
              <a:rPr lang="en-US" altLang="zh-CN" dirty="0"/>
              <a:t>Hu</a:t>
            </a:r>
            <a:r>
              <a:rPr lang="zh-CN" altLang="en-US" dirty="0"/>
              <a:t> </a:t>
            </a:r>
            <a:endParaRPr lang="en-US" altLang="zh-CN" dirty="0"/>
          </a:p>
          <a:p>
            <a:pPr eaLnBrk="1"/>
            <a:r>
              <a:rPr lang="zh-CN" altLang="en-US" dirty="0"/>
              <a:t>                       </a:t>
            </a:r>
            <a:r>
              <a:rPr lang="en-US" altLang="zh-CN" dirty="0"/>
              <a:t>Prof</a:t>
            </a:r>
            <a:r>
              <a:rPr lang="zh-CN" altLang="en-US" dirty="0"/>
              <a:t> </a:t>
            </a:r>
            <a:r>
              <a:rPr lang="en-US" altLang="zh-CN" dirty="0"/>
              <a:t>Mark</a:t>
            </a:r>
            <a:r>
              <a:rPr lang="zh-CN" altLang="en-US" dirty="0"/>
              <a:t> </a:t>
            </a:r>
            <a:r>
              <a:rPr lang="en-US" altLang="zh-CN" dirty="0"/>
              <a:t>D.Butala</a:t>
            </a:r>
          </a:p>
          <a:p>
            <a:pPr eaLnBrk="1"/>
            <a:r>
              <a:rPr lang="en-US" altLang="zh-CN" dirty="0"/>
              <a:t>Student</a:t>
            </a:r>
            <a:r>
              <a:rPr lang="zh-CN" altLang="en-US" dirty="0"/>
              <a:t>         </a:t>
            </a:r>
            <a:r>
              <a:rPr lang="en-US" altLang="zh-CN" dirty="0"/>
              <a:t>Jieting</a:t>
            </a:r>
            <a:r>
              <a:rPr lang="zh-CN" altLang="en-US" dirty="0"/>
              <a:t> </a:t>
            </a:r>
            <a:r>
              <a:rPr lang="en-US" altLang="zh-CN" dirty="0"/>
              <a:t>Chen</a:t>
            </a:r>
          </a:p>
          <a:p>
            <a:pPr eaLnBrk="1"/>
            <a:r>
              <a:rPr lang="zh-CN" altLang="en-US" dirty="0"/>
              <a:t>                       </a:t>
            </a:r>
            <a:r>
              <a:rPr lang="en-US" altLang="zh-CN" dirty="0"/>
              <a:t>Yiqun</a:t>
            </a:r>
            <a:r>
              <a:rPr lang="zh-CN" altLang="en-US" dirty="0"/>
              <a:t> </a:t>
            </a:r>
            <a:r>
              <a:rPr lang="en-US" altLang="zh-CN" dirty="0"/>
              <a:t>Niu</a:t>
            </a:r>
          </a:p>
          <a:p>
            <a:pPr eaLnBrk="1"/>
            <a:r>
              <a:rPr lang="en-US" altLang="en-US" dirty="0"/>
              <a:t>		</a:t>
            </a:r>
            <a:r>
              <a:rPr lang="zh-CN" altLang="en-US" dirty="0"/>
              <a:t> </a:t>
            </a:r>
            <a:r>
              <a:rPr lang="en-US" altLang="zh-CN" dirty="0"/>
              <a:t>Yue</a:t>
            </a:r>
            <a:r>
              <a:rPr lang="zh-CN" altLang="en-US" dirty="0"/>
              <a:t> </a:t>
            </a:r>
            <a:r>
              <a:rPr lang="en-US" altLang="zh-CN" dirty="0"/>
              <a:t>Feng</a:t>
            </a:r>
            <a:endParaRPr lang="en-US" altLang="en-US" dirty="0"/>
          </a:p>
          <a:p>
            <a:pPr eaLnBrk="1" hangingPunct="1"/>
            <a:endParaRPr lang="en-US" altLang="en-US" dirty="0"/>
          </a:p>
        </p:txBody>
      </p:sp>
      <p:sp>
        <p:nvSpPr>
          <p:cNvPr id="5123" name="Title 4">
            <a:extLst>
              <a:ext uri="{FF2B5EF4-FFF2-40B4-BE49-F238E27FC236}">
                <a16:creationId xmlns:a16="http://schemas.microsoft.com/office/drawing/2014/main" id="{61618677-AA34-493F-B7ED-9ED79EA5EE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6469" y="2292351"/>
            <a:ext cx="7874000" cy="1208838"/>
          </a:xfrm>
        </p:spPr>
        <p:txBody>
          <a:bodyPr/>
          <a:lstStyle/>
          <a:p>
            <a:r>
              <a:rPr lang="en" altLang="zh-CN" dirty="0"/>
              <a:t>AI Image Analysis for Nanotechnology </a:t>
            </a:r>
            <a:br>
              <a:rPr lang="en" altLang="zh-CN" sz="3600" dirty="0"/>
            </a:br>
            <a:r>
              <a:rPr lang="en" altLang="zh-CN" sz="3600" dirty="0"/>
              <a:t>				</a:t>
            </a:r>
            <a:r>
              <a:rPr lang="en-US" altLang="zh-CN" sz="1800" dirty="0"/>
              <a:t>——Project</a:t>
            </a:r>
            <a:r>
              <a:rPr lang="zh-CN" altLang="en-US" sz="1800" dirty="0"/>
              <a:t> </a:t>
            </a:r>
            <a:r>
              <a:rPr lang="en-US" altLang="zh-CN" sz="1800" dirty="0"/>
              <a:t>Application</a:t>
            </a:r>
            <a:r>
              <a:rPr lang="zh-CN" altLang="en-US" sz="1800" dirty="0"/>
              <a:t> </a:t>
            </a:r>
            <a:r>
              <a:rPr lang="en-US" altLang="zh-CN" sz="1800" dirty="0"/>
              <a:t>for</a:t>
            </a:r>
            <a:r>
              <a:rPr lang="zh-CN" altLang="en-US" sz="1800" dirty="0"/>
              <a:t> </a:t>
            </a:r>
            <a:r>
              <a:rPr lang="en-US" altLang="zh-CN" sz="1800" dirty="0"/>
              <a:t>SRTP</a:t>
            </a:r>
            <a:endParaRPr lang="en-US" altLang="en-US" sz="1800" dirty="0"/>
          </a:p>
        </p:txBody>
      </p:sp>
      <p:pic>
        <p:nvPicPr>
          <p:cNvPr id="6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102B999-E063-0848-81C7-B1332C3411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283000"/>
                    </a14:imgEffect>
                    <a14:imgEffect>
                      <a14:brightnessContrast brigh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7229"/>
            <a:ext cx="3963371" cy="855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9BAE225-4AF5-044F-8A13-58518C9E1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77" y="3270584"/>
            <a:ext cx="3202712" cy="21676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图片 2">
            <a:extLst>
              <a:ext uri="{FF2B5EF4-FFF2-40B4-BE49-F238E27FC236}">
                <a16:creationId xmlns:a16="http://schemas.microsoft.com/office/drawing/2014/main" id="{EC39FE5D-1C48-4B4D-BCDE-DB99D57AA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9" y="2424113"/>
            <a:ext cx="3730229" cy="286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图片 4">
            <a:extLst>
              <a:ext uri="{FF2B5EF4-FFF2-40B4-BE49-F238E27FC236}">
                <a16:creationId xmlns:a16="http://schemas.microsoft.com/office/drawing/2014/main" id="{22FE220D-8DD6-EC45-A658-48EB20527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819" y="1428750"/>
            <a:ext cx="3336131" cy="217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图片 5">
            <a:extLst>
              <a:ext uri="{FF2B5EF4-FFF2-40B4-BE49-F238E27FC236}">
                <a16:creationId xmlns:a16="http://schemas.microsoft.com/office/drawing/2014/main" id="{11397593-68D8-3E4D-8DA8-707A5A9503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048" y="2424113"/>
            <a:ext cx="2321719" cy="2764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1365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图片 2">
            <a:extLst>
              <a:ext uri="{FF2B5EF4-FFF2-40B4-BE49-F238E27FC236}">
                <a16:creationId xmlns:a16="http://schemas.microsoft.com/office/drawing/2014/main" id="{E9F9312C-B52B-F647-9B3D-E968C6596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141" y="3384948"/>
            <a:ext cx="2994422" cy="2315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图片 4">
            <a:extLst>
              <a:ext uri="{FF2B5EF4-FFF2-40B4-BE49-F238E27FC236}">
                <a16:creationId xmlns:a16="http://schemas.microsoft.com/office/drawing/2014/main" id="{978AF498-623B-7142-B62E-93C2EE319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756" y="1229917"/>
            <a:ext cx="3049191" cy="2155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图片 5">
            <a:extLst>
              <a:ext uri="{FF2B5EF4-FFF2-40B4-BE49-F238E27FC236}">
                <a16:creationId xmlns:a16="http://schemas.microsoft.com/office/drawing/2014/main" id="{22F305FE-4AD3-1245-8512-75C59882C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660" y="2002632"/>
            <a:ext cx="2357438" cy="2764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8746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>
            <a:extLst>
              <a:ext uri="{FF2B5EF4-FFF2-40B4-BE49-F238E27FC236}">
                <a16:creationId xmlns:a16="http://schemas.microsoft.com/office/drawing/2014/main" id="{1D4D8348-90B1-9B42-929A-BC3B96E8D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53717"/>
            <a:ext cx="9144000" cy="373856"/>
          </a:xfrm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16387" name="图片 3">
            <a:extLst>
              <a:ext uri="{FF2B5EF4-FFF2-40B4-BE49-F238E27FC236}">
                <a16:creationId xmlns:a16="http://schemas.microsoft.com/office/drawing/2014/main" id="{EDC80330-05A0-CB45-BA0A-154719E6F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22" y="1978819"/>
            <a:ext cx="4114800" cy="290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0553D1EF-431D-544F-9742-1A29BE8AC268}"/>
              </a:ext>
            </a:extLst>
          </p:cNvPr>
          <p:cNvGraphicFramePr>
            <a:graphicFrameLocks/>
          </p:cNvGraphicFramePr>
          <p:nvPr/>
        </p:nvGraphicFramePr>
        <p:xfrm>
          <a:off x="5044440" y="2560320"/>
          <a:ext cx="3429000" cy="205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90797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B7B01B-DF9C-C24D-86F7-D0EB025CA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Project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Plan</a:t>
            </a:r>
            <a:endParaRPr kumimoji="1"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FF0122-7799-40B9-977F-5403DAC43A43}"/>
              </a:ext>
            </a:extLst>
          </p:cNvPr>
          <p:cNvSpPr txBox="1"/>
          <p:nvPr/>
        </p:nvSpPr>
        <p:spPr>
          <a:xfrm>
            <a:off x="569167" y="1250302"/>
            <a:ext cx="81829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2019.3—2019.6</a:t>
            </a:r>
            <a:endParaRPr lang="zh-CN" altLang="zh-CN" sz="1800" dirty="0"/>
          </a:p>
          <a:p>
            <a:r>
              <a:rPr lang="en-US" altLang="zh-CN" sz="1800" dirty="0"/>
              <a:t>Practice to use FM-</a:t>
            </a:r>
            <a:r>
              <a:rPr lang="en-US" altLang="zh-CN" sz="1800" dirty="0" err="1"/>
              <a:t>Nanoview</a:t>
            </a:r>
            <a:r>
              <a:rPr lang="en-US" altLang="zh-CN" sz="1800" dirty="0"/>
              <a:t> 1000AFM proficiently </a:t>
            </a:r>
          </a:p>
          <a:p>
            <a:r>
              <a:rPr lang="en-US" altLang="zh-CN" sz="1800" dirty="0"/>
              <a:t>Learn to use ImageJ to process Nano-particle image manually.</a:t>
            </a:r>
          </a:p>
          <a:p>
            <a:r>
              <a:rPr lang="en-US" altLang="zh-CN" sz="1800" dirty="0"/>
              <a:t> </a:t>
            </a:r>
            <a:endParaRPr lang="zh-CN" altLang="zh-CN" sz="1800" dirty="0"/>
          </a:p>
          <a:p>
            <a:r>
              <a:rPr lang="en-US" altLang="zh-CN" sz="1800" dirty="0"/>
              <a:t>2019.6—2019.9</a:t>
            </a:r>
            <a:endParaRPr lang="zh-CN" altLang="zh-CN" sz="1800" dirty="0"/>
          </a:p>
          <a:p>
            <a:r>
              <a:rPr lang="en-US" altLang="zh-CN" sz="1800" dirty="0"/>
              <a:t>Practice to be familiar with image processing software and technology  </a:t>
            </a:r>
          </a:p>
          <a:p>
            <a:r>
              <a:rPr lang="en-US" altLang="zh-CN" sz="1800" dirty="0"/>
              <a:t> </a:t>
            </a:r>
            <a:endParaRPr lang="zh-CN" altLang="zh-CN" sz="1800" dirty="0"/>
          </a:p>
          <a:p>
            <a:r>
              <a:rPr lang="en-US" altLang="zh-CN" sz="1800" dirty="0"/>
              <a:t>2019.9—2019.12</a:t>
            </a:r>
            <a:endParaRPr lang="zh-CN" altLang="zh-CN" sz="1800" dirty="0"/>
          </a:p>
          <a:p>
            <a:r>
              <a:rPr lang="en-US" altLang="zh-CN" sz="1800" dirty="0"/>
              <a:t>Develop AI image processing technology, explore various algorithms, design and manufacture plug-in with appropriate algorithms </a:t>
            </a:r>
          </a:p>
          <a:p>
            <a:r>
              <a:rPr lang="en-US" altLang="zh-CN" sz="1800" dirty="0"/>
              <a:t> </a:t>
            </a:r>
            <a:endParaRPr lang="zh-CN" altLang="zh-CN" sz="1800" dirty="0"/>
          </a:p>
          <a:p>
            <a:r>
              <a:rPr lang="en-US" altLang="zh-CN" sz="1800" dirty="0"/>
              <a:t>2020.1—2020.3</a:t>
            </a:r>
          </a:p>
          <a:p>
            <a:r>
              <a:rPr lang="en-US" altLang="zh-CN" sz="1800" dirty="0"/>
              <a:t>Write journal article </a:t>
            </a:r>
          </a:p>
          <a:p>
            <a:r>
              <a:rPr lang="en-US" altLang="zh-CN" sz="1800" dirty="0"/>
              <a:t>Participate in national conference </a:t>
            </a:r>
            <a:endParaRPr lang="zh-CN" altLang="zh-CN" sz="1800" dirty="0"/>
          </a:p>
          <a:p>
            <a:endParaRPr lang="zh-CN" altLang="en-US" sz="4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E5353A-42D9-C24E-AE79-383435570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177" y="4304453"/>
            <a:ext cx="1557039" cy="20963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29201F-B37E-8440-9325-C0D53F740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422" y="4304453"/>
            <a:ext cx="2510898" cy="188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06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29C91C-C5EB-654D-992D-9D6F7EB73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Creative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Ideas</a:t>
            </a:r>
            <a:endParaRPr kumimoji="1"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24E8A9-9232-4AD9-8BBB-A85305CC9310}"/>
              </a:ext>
            </a:extLst>
          </p:cNvPr>
          <p:cNvSpPr txBox="1"/>
          <p:nvPr/>
        </p:nvSpPr>
        <p:spPr>
          <a:xfrm>
            <a:off x="443204" y="1436914"/>
            <a:ext cx="740850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/>
              <a:t>BIG</a:t>
            </a:r>
            <a:r>
              <a:rPr lang="zh-CN" altLang="en-US" b="0" dirty="0"/>
              <a:t> </a:t>
            </a:r>
            <a:r>
              <a:rPr lang="en-US" altLang="zh-CN" b="0" dirty="0"/>
              <a:t>IDEA:</a:t>
            </a:r>
            <a:r>
              <a:rPr lang="zh-CN" altLang="en-US" b="0" dirty="0"/>
              <a:t> </a:t>
            </a:r>
            <a:r>
              <a:rPr lang="en-US" altLang="zh-CN" b="0" dirty="0"/>
              <a:t>the</a:t>
            </a:r>
            <a:r>
              <a:rPr lang="zh-CN" altLang="en-US" b="0" dirty="0"/>
              <a:t> </a:t>
            </a:r>
            <a:r>
              <a:rPr lang="en-US" altLang="zh-CN" b="0" dirty="0"/>
              <a:t>new</a:t>
            </a:r>
            <a:r>
              <a:rPr lang="zh-CN" altLang="en-US" b="0" dirty="0"/>
              <a:t> </a:t>
            </a:r>
            <a:r>
              <a:rPr lang="en-US" altLang="zh-CN" b="0" dirty="0"/>
              <a:t>method</a:t>
            </a:r>
            <a:r>
              <a:rPr lang="zh-CN" altLang="en-US" b="0" dirty="0"/>
              <a:t> </a:t>
            </a:r>
            <a:r>
              <a:rPr lang="en-US" altLang="zh-CN" b="0" dirty="0"/>
              <a:t>to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large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scale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fabrication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of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structures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to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100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nanometers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(for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the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purpose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of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cost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reduction)</a:t>
            </a:r>
          </a:p>
          <a:p>
            <a:endParaRPr lang="en-US" altLang="zh-CN" b="0" dirty="0"/>
          </a:p>
          <a:p>
            <a:r>
              <a:rPr lang="en-US" altLang="zh-CN" b="0" dirty="0"/>
              <a:t>Using AI algorithm to facilitate</a:t>
            </a:r>
            <a:r>
              <a:rPr lang="zh-CN" altLang="en-US" b="0" dirty="0"/>
              <a:t> </a:t>
            </a:r>
            <a:r>
              <a:rPr lang="en-US" altLang="zh-CN" b="0" dirty="0"/>
              <a:t>the processing of Nano-structure image on a large scale</a:t>
            </a:r>
            <a:r>
              <a:rPr lang="zh-CN" altLang="en-US" b="0" dirty="0"/>
              <a:t> </a:t>
            </a:r>
            <a:r>
              <a:rPr lang="en-US" altLang="zh-CN" b="0" dirty="0"/>
              <a:t>instead</a:t>
            </a:r>
            <a:r>
              <a:rPr lang="zh-CN" altLang="en-US" b="0" dirty="0"/>
              <a:t> </a:t>
            </a:r>
            <a:r>
              <a:rPr lang="en-US" altLang="zh-CN" b="0" dirty="0"/>
              <a:t>of</a:t>
            </a:r>
            <a:r>
              <a:rPr lang="zh-CN" altLang="en-US" b="0" dirty="0"/>
              <a:t> </a:t>
            </a:r>
            <a:r>
              <a:rPr lang="en-US" altLang="zh-CN" b="0" dirty="0"/>
              <a:t>using ImageJ to process Nano-particle image manually.</a:t>
            </a:r>
          </a:p>
          <a:p>
            <a:r>
              <a:rPr lang="en-US" altLang="zh-CN" b="0" dirty="0"/>
              <a:t>Reduce the cost and</a:t>
            </a:r>
            <a:r>
              <a:rPr lang="zh-CN" altLang="en-US" b="0" dirty="0"/>
              <a:t> </a:t>
            </a:r>
            <a:r>
              <a:rPr lang="en-US" altLang="zh-CN" b="0" dirty="0"/>
              <a:t>time</a:t>
            </a:r>
            <a:r>
              <a:rPr lang="zh-CN" altLang="en-US" b="0" dirty="0"/>
              <a:t> </a:t>
            </a:r>
            <a:r>
              <a:rPr lang="en-US" altLang="zh-CN" b="0" dirty="0"/>
              <a:t>to carry</a:t>
            </a:r>
            <a:r>
              <a:rPr lang="zh-CN" altLang="en-US" b="0" dirty="0"/>
              <a:t> </a:t>
            </a:r>
            <a:r>
              <a:rPr lang="en-US" altLang="zh-CN" b="0" dirty="0"/>
              <a:t>out</a:t>
            </a:r>
            <a:r>
              <a:rPr lang="zh-CN" altLang="en-US" b="0" dirty="0"/>
              <a:t> </a:t>
            </a:r>
            <a:r>
              <a:rPr lang="en-US" altLang="zh-CN" b="0" dirty="0"/>
              <a:t>experiments</a:t>
            </a:r>
            <a:r>
              <a:rPr lang="zh-CN" altLang="en-US" b="0" dirty="0"/>
              <a:t> </a:t>
            </a:r>
            <a:r>
              <a:rPr lang="en-US" altLang="zh-CN" b="0" dirty="0"/>
              <a:t>and</a:t>
            </a:r>
            <a:r>
              <a:rPr lang="zh-CN" altLang="en-US" b="0" dirty="0"/>
              <a:t> </a:t>
            </a:r>
            <a:r>
              <a:rPr lang="en-US" altLang="zh-CN" b="0" dirty="0"/>
              <a:t>explore</a:t>
            </a:r>
            <a:r>
              <a:rPr lang="zh-CN" altLang="en-US" b="0" dirty="0"/>
              <a:t> </a:t>
            </a:r>
            <a:r>
              <a:rPr lang="en-US" altLang="zh-CN" b="0" dirty="0"/>
              <a:t>the</a:t>
            </a:r>
            <a:r>
              <a:rPr lang="zh-CN" altLang="en-US" b="0" dirty="0"/>
              <a:t> </a:t>
            </a:r>
            <a:r>
              <a:rPr lang="en-US" altLang="zh-CN" b="0" dirty="0"/>
              <a:t>proper</a:t>
            </a:r>
            <a:r>
              <a:rPr lang="zh-CN" altLang="en-US" b="0" dirty="0"/>
              <a:t> </a:t>
            </a:r>
            <a:r>
              <a:rPr lang="en-US" altLang="zh-CN" b="0" dirty="0"/>
              <a:t>condition</a:t>
            </a:r>
            <a:r>
              <a:rPr lang="zh-CN" altLang="en-US" b="0" dirty="0">
                <a:sym typeface="Wingdings" pitchFamily="2" charset="2"/>
              </a:rPr>
              <a:t> </a:t>
            </a:r>
            <a:r>
              <a:rPr lang="en-US" altLang="zh-CN" b="0" dirty="0">
                <a:sym typeface="Wingdings" pitchFamily="2" charset="2"/>
              </a:rPr>
              <a:t>and</a:t>
            </a:r>
            <a:r>
              <a:rPr lang="zh-CN" altLang="en-US" b="0" dirty="0">
                <a:sym typeface="Wingdings" pitchFamily="2" charset="2"/>
              </a:rPr>
              <a:t> </a:t>
            </a:r>
            <a:r>
              <a:rPr lang="en-US" altLang="zh-CN" b="0" dirty="0">
                <a:sym typeface="Wingdings" pitchFamily="2" charset="2"/>
              </a:rPr>
              <a:t>m</a:t>
            </a:r>
            <a:r>
              <a:rPr lang="en-US" altLang="zh-CN" b="0" dirty="0"/>
              <a:t>anufacture </a:t>
            </a:r>
            <a:r>
              <a:rPr lang="en-US" altLang="zh-CN" b="0" dirty="0" err="1"/>
              <a:t>nano</a:t>
            </a:r>
            <a:r>
              <a:rPr lang="en-US" altLang="zh-CN" b="0" dirty="0"/>
              <a:t>-structure</a:t>
            </a:r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959460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5DE97E-5CD2-EB4D-B711-171DB45E5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Expected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Achievement</a:t>
            </a:r>
            <a:endParaRPr kumimoji="1"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F80564-3E4B-4DFB-9B64-780BC5EDC343}"/>
              </a:ext>
            </a:extLst>
          </p:cNvPr>
          <p:cNvSpPr txBox="1"/>
          <p:nvPr/>
        </p:nvSpPr>
        <p:spPr>
          <a:xfrm>
            <a:off x="671804" y="1069068"/>
            <a:ext cx="81269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Developing a software or plug-in which can improve the efficiency of Nano-image processing</a:t>
            </a:r>
          </a:p>
          <a:p>
            <a:r>
              <a:rPr lang="en-US" altLang="zh-CN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Participating in conference or public journal articles. </a:t>
            </a:r>
          </a:p>
          <a:p>
            <a:r>
              <a:rPr lang="en-US" altLang="zh-CN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Using the developed software of plug-in to get valuable data, which can lead to find the optimal technological parameters. In this way, it can improve the development of Nano-manufacturing technology in low cost and large scale. </a:t>
            </a:r>
            <a:endParaRPr lang="zh-CN" altLang="en-US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798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83564E-4601-194F-B38C-D62C758F5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158" y="1919431"/>
            <a:ext cx="9144000" cy="498475"/>
          </a:xfrm>
        </p:spPr>
        <p:txBody>
          <a:bodyPr/>
          <a:lstStyle/>
          <a:p>
            <a:r>
              <a:rPr kumimoji="1" lang="zh-CN" altLang="en-US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312085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>
            <a:extLst>
              <a:ext uri="{FF2B5EF4-FFF2-40B4-BE49-F238E27FC236}">
                <a16:creationId xmlns:a16="http://schemas.microsoft.com/office/drawing/2014/main" id="{3C9D64E4-D22F-4B1C-8232-D5B2DE5B19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0858" y="298744"/>
            <a:ext cx="8883103" cy="687387"/>
          </a:xfrm>
        </p:spPr>
        <p:txBody>
          <a:bodyPr/>
          <a:lstStyle/>
          <a:p>
            <a:r>
              <a:rPr lang="en-US" altLang="zh-CN" sz="2000" dirty="0">
                <a:ea typeface="宋体" panose="02010600030101010101" pitchFamily="2" charset="-122"/>
              </a:rPr>
              <a:t>Introduction</a:t>
            </a:r>
            <a:r>
              <a:rPr lang="zh-CN" altLang="en-US" sz="2000" dirty="0"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ea typeface="宋体" panose="02010600030101010101" pitchFamily="2" charset="-122"/>
              </a:rPr>
              <a:t>of</a:t>
            </a:r>
            <a:r>
              <a:rPr lang="zh-CN" altLang="en-US" sz="2000" dirty="0"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ea typeface="宋体" panose="02010600030101010101" pitchFamily="2" charset="-122"/>
              </a:rPr>
              <a:t>Project</a:t>
            </a:r>
            <a:r>
              <a:rPr lang="zh-CN" altLang="en-US" sz="2000" dirty="0"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ea typeface="宋体" panose="02010600030101010101" pitchFamily="2" charset="-122"/>
              </a:rPr>
              <a:t>Team</a:t>
            </a:r>
            <a:endParaRPr lang="zh-CN" altLang="en-US" sz="20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E0D1BC5-3465-7D4D-A758-E3ED22F015EB}"/>
              </a:ext>
            </a:extLst>
          </p:cNvPr>
          <p:cNvSpPr txBox="1"/>
          <p:nvPr/>
        </p:nvSpPr>
        <p:spPr>
          <a:xfrm>
            <a:off x="360858" y="1020149"/>
            <a:ext cx="799937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Advisor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kumimoji="1" lang="en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uan, assistant professor </a:t>
            </a:r>
          </a:p>
          <a:p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Expertise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Micro/nanomanufacturing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biomimetic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micro/</a:t>
            </a:r>
            <a:r>
              <a:rPr kumimoji="1" lang="en-US" altLang="zh-CN" sz="18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nanofluidics</a:t>
            </a:r>
            <a:endParaRPr kumimoji="1" lang="en-US" altLang="zh-CN" sz="18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Butala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D.Mark,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18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Expertise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reconstruction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tomography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</a:p>
          <a:p>
            <a:r>
              <a:rPr kumimoji="1" lang="en-US" altLang="zh-CN" sz="1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Chen </a:t>
            </a:r>
            <a:r>
              <a:rPr kumimoji="1" lang="en-US" altLang="zh-CN" sz="18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Jieting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ECE sophomore of ZJUI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Have participated in the research project of music emotional light effect system.</a:t>
            </a:r>
            <a:endParaRPr kumimoji="1" lang="en-US" altLang="zh-CN" sz="1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Niu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Yiqun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ECE sophomore of ZJUI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Have participated in a research project on microstrip.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Feng Yue, ME sophomore of ZJUI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Have participated in the research project of the biped robot.</a:t>
            </a:r>
          </a:p>
          <a:p>
            <a:r>
              <a:rPr kumimoji="1" lang="en-US" altLang="zh-CN" sz="1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kumimoji="1" lang="zh-CN" altLang="en-US" sz="1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1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step: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atomic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microscope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samples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nanoparticles</a:t>
            </a:r>
          </a:p>
          <a:p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step: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artificial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intelligence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  <a:p>
            <a:endParaRPr kumimoji="1" lang="en-US" altLang="zh-CN" sz="18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548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969736FA-DF74-E34B-A19B-09504845E037}"/>
              </a:ext>
            </a:extLst>
          </p:cNvPr>
          <p:cNvSpPr txBox="1"/>
          <p:nvPr/>
        </p:nvSpPr>
        <p:spPr>
          <a:xfrm>
            <a:off x="1383030" y="1085850"/>
            <a:ext cx="65951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Project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Background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Purpose</a:t>
            </a:r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Research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Project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Plan</a:t>
            </a:r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/>
              <a:t>Creative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Ideas</a:t>
            </a:r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kumimoji="1" lang="en-US" altLang="zh-CN" dirty="0"/>
              <a:t>Excepted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Achievement</a:t>
            </a:r>
            <a:endParaRPr kumimoji="1" lang="zh-CN" altLang="en-US" dirty="0"/>
          </a:p>
        </p:txBody>
      </p:sp>
      <p:pic>
        <p:nvPicPr>
          <p:cNvPr id="4" name="图片 1">
            <a:extLst>
              <a:ext uri="{FF2B5EF4-FFF2-40B4-BE49-F238E27FC236}">
                <a16:creationId xmlns:a16="http://schemas.microsoft.com/office/drawing/2014/main" id="{97CD7577-3480-A04D-8E36-7F0FCD27C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2226210"/>
            <a:ext cx="2673516" cy="192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8683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ED6749-A483-3141-8DDC-905AD9341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341"/>
            <a:ext cx="9144000" cy="498475"/>
          </a:xfrm>
        </p:spPr>
        <p:txBody>
          <a:bodyPr/>
          <a:lstStyle/>
          <a:p>
            <a:r>
              <a:rPr kumimoji="1" lang="en-US" altLang="zh-CN" sz="3200" dirty="0"/>
              <a:t>Project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Background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Purpose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745BE6-D5B5-1648-BB26-6D9B33A9C154}"/>
              </a:ext>
            </a:extLst>
          </p:cNvPr>
          <p:cNvSpPr txBox="1"/>
          <p:nvPr/>
        </p:nvSpPr>
        <p:spPr>
          <a:xfrm>
            <a:off x="457200" y="1234440"/>
            <a:ext cx="822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b="0" dirty="0"/>
              <a:t>Background</a:t>
            </a:r>
          </a:p>
          <a:p>
            <a:r>
              <a:rPr kumimoji="1" lang="en-US" altLang="zh-CN" sz="1800" b="0" dirty="0"/>
              <a:t>Two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existed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methods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to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large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scale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fabrication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of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structures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to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100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nanometers</a:t>
            </a:r>
          </a:p>
          <a:p>
            <a:pPr marL="342900" indent="-342900">
              <a:buAutoNum type="arabicPeriod"/>
            </a:pPr>
            <a:r>
              <a:rPr kumimoji="1" lang="en-US" altLang="zh-CN" sz="1800" b="0" dirty="0"/>
              <a:t>Deep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ultraviolet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lithography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					</a:t>
            </a:r>
            <a:r>
              <a:rPr kumimoji="1" lang="zh-CN" altLang="en-US" sz="1800" b="0" dirty="0"/>
              <a:t>               </a:t>
            </a:r>
            <a:r>
              <a:rPr kumimoji="1" lang="en-US" altLang="zh-CN" sz="1800" b="0" dirty="0"/>
              <a:t>disadvantage:</a:t>
            </a:r>
            <a:r>
              <a:rPr kumimoji="1" lang="zh-CN" altLang="en-US" sz="1800" b="0" dirty="0"/>
              <a:t> </a:t>
            </a:r>
            <a:r>
              <a:rPr kumimoji="1" lang="en" altLang="zh-CN" sz="1800" b="0" dirty="0"/>
              <a:t>The technology is expensive and can only be used to make semiconductor chips</a:t>
            </a:r>
            <a:endParaRPr kumimoji="1" lang="en-US" altLang="zh-CN" sz="1800" b="0" dirty="0"/>
          </a:p>
          <a:p>
            <a:pPr marL="342900" indent="-342900">
              <a:buAutoNum type="arabicPeriod"/>
            </a:pPr>
            <a:r>
              <a:rPr kumimoji="1" lang="en-US" altLang="zh-CN" sz="1800" b="0" dirty="0"/>
              <a:t>Electron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beam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lithography					</a:t>
            </a:r>
            <a:r>
              <a:rPr kumimoji="1" lang="zh-CN" altLang="en-US" sz="1800" b="0" dirty="0"/>
              <a:t>              </a:t>
            </a:r>
            <a:r>
              <a:rPr kumimoji="1" lang="en-US" altLang="zh-CN" sz="1800" b="0" dirty="0"/>
              <a:t>disadvantage:</a:t>
            </a:r>
            <a:r>
              <a:rPr kumimoji="1" lang="zh-CN" altLang="en-US" sz="1800" b="0" dirty="0"/>
              <a:t> </a:t>
            </a:r>
            <a:r>
              <a:rPr kumimoji="1" lang="en" altLang="zh-CN" sz="1800" b="0" dirty="0"/>
              <a:t>The technology is slow, can not be widely manufactured, and the cost is high, it is difficult to widely used</a:t>
            </a:r>
            <a:endParaRPr kumimoji="1" lang="zh-CN" altLang="en-US" sz="1800" b="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05F2029-DCE8-7F44-BD98-ED4C1EB14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79" y="3743156"/>
            <a:ext cx="1804308" cy="23632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11F8722-EB0E-7B49-A42D-7A8C7365B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199" y="3721765"/>
            <a:ext cx="2473917" cy="24059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3038AED-0E7B-2142-9F21-9CE40E618E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330" y="3743154"/>
            <a:ext cx="2482745" cy="249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99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ED6749-A483-3141-8DDC-905AD9341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341"/>
            <a:ext cx="9144000" cy="498475"/>
          </a:xfrm>
        </p:spPr>
        <p:txBody>
          <a:bodyPr/>
          <a:lstStyle/>
          <a:p>
            <a:r>
              <a:rPr kumimoji="1" lang="en-US" altLang="zh-CN" sz="3200" dirty="0"/>
              <a:t>Project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Background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Purpose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390BD2E-4345-574B-BB45-CA5731EAAA5E}"/>
              </a:ext>
            </a:extLst>
          </p:cNvPr>
          <p:cNvSpPr txBox="1"/>
          <p:nvPr/>
        </p:nvSpPr>
        <p:spPr>
          <a:xfrm>
            <a:off x="457200" y="1428750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b="0" dirty="0"/>
              <a:t>Purpose</a:t>
            </a:r>
          </a:p>
          <a:p>
            <a:r>
              <a:rPr kumimoji="1" lang="en-US" altLang="zh-CN" sz="1800" b="0" dirty="0"/>
              <a:t>explore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a</a:t>
            </a:r>
            <a:r>
              <a:rPr kumimoji="1" lang="en" altLang="zh-CN" sz="1800" b="0" dirty="0"/>
              <a:t> </a:t>
            </a:r>
            <a:r>
              <a:rPr kumimoji="1" lang="en" altLang="zh-CN" sz="1800" b="0" dirty="0">
                <a:solidFill>
                  <a:srgbClr val="FF0000"/>
                </a:solidFill>
              </a:rPr>
              <a:t>low-cost</a:t>
            </a:r>
            <a:r>
              <a:rPr kumimoji="1" lang="en" altLang="zh-CN" sz="1800" b="0" dirty="0"/>
              <a:t> nanofabrication technology to produce silver nanoparticles by heating silver films</a:t>
            </a:r>
          </a:p>
          <a:p>
            <a:endParaRPr kumimoji="1" lang="en" altLang="zh-CN" sz="1800" b="0" dirty="0"/>
          </a:p>
          <a:p>
            <a:r>
              <a:rPr kumimoji="1" lang="en-US" altLang="zh-CN" sz="1800" b="0" dirty="0"/>
              <a:t>BUT</a:t>
            </a:r>
            <a:r>
              <a:rPr kumimoji="1" lang="zh-CN" altLang="en-US" sz="1800" b="0" dirty="0"/>
              <a:t> </a:t>
            </a:r>
            <a:endParaRPr kumimoji="1" lang="en-US" altLang="zh-CN" sz="1800" b="0" dirty="0"/>
          </a:p>
          <a:p>
            <a:r>
              <a:rPr kumimoji="1" lang="en-US" altLang="zh-CN" sz="1800" b="0" dirty="0"/>
              <a:t>what‘s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the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connection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between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the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purpose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and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our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project???</a:t>
            </a:r>
            <a:endParaRPr kumimoji="1" lang="zh-CN" altLang="en-US" sz="1800" b="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394DA8D-27D4-504D-8DEC-D9B718F40C72}"/>
              </a:ext>
            </a:extLst>
          </p:cNvPr>
          <p:cNvSpPr txBox="1"/>
          <p:nvPr/>
        </p:nvSpPr>
        <p:spPr>
          <a:xfrm>
            <a:off x="457200" y="3555222"/>
            <a:ext cx="8503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b="0" i="0" dirty="0"/>
              <a:t>AI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analysis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technology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>
                <a:sym typeface="Wingdings" pitchFamily="2" charset="2"/>
              </a:rPr>
              <a:t></a:t>
            </a:r>
            <a:endParaRPr kumimoji="1" lang="en-US" altLang="zh-CN" sz="1800" b="0" i="0" dirty="0"/>
          </a:p>
          <a:p>
            <a:r>
              <a:rPr kumimoji="1" lang="en-US" altLang="zh-CN" sz="1800" b="0" i="0" dirty="0"/>
              <a:t>The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ability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to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batch processing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of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nanoparticles images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>
                <a:sym typeface="Wingdings" pitchFamily="2" charset="2"/>
              </a:rPr>
              <a:t></a:t>
            </a:r>
            <a:endParaRPr kumimoji="1" lang="en-US" altLang="zh-CN" sz="1800" b="0" i="0" dirty="0"/>
          </a:p>
          <a:p>
            <a:r>
              <a:rPr kumimoji="1" lang="en-US" altLang="zh-CN" sz="1800" b="0" i="0" dirty="0"/>
              <a:t>Improve the efficiency to analyze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process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parameters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>
                <a:sym typeface="Wingdings" pitchFamily="2" charset="2"/>
              </a:rPr>
              <a:t></a:t>
            </a:r>
          </a:p>
          <a:p>
            <a:r>
              <a:rPr kumimoji="1" lang="en-US" altLang="zh-CN" sz="1800" b="0" i="0" dirty="0"/>
              <a:t>Find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out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the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best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conditions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to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produce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silver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nanoparticles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template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>
                <a:sym typeface="Wingdings" pitchFamily="2" charset="2"/>
              </a:rPr>
              <a:t></a:t>
            </a:r>
          </a:p>
          <a:p>
            <a:r>
              <a:rPr kumimoji="1" lang="en-US" altLang="zh-CN" sz="1800" b="0" i="0" dirty="0"/>
              <a:t>Apply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the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template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to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i="0" dirty="0"/>
              <a:t>produce</a:t>
            </a:r>
            <a:r>
              <a:rPr kumimoji="1" lang="zh-CN" altLang="en-US" sz="1800" b="0" i="0" dirty="0"/>
              <a:t> </a:t>
            </a:r>
            <a:r>
              <a:rPr kumimoji="1" lang="en-US" altLang="zh-CN" sz="1800" b="0" dirty="0"/>
              <a:t>large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scale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fabrication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of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structures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to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100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nanometers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>
                <a:sym typeface="Wingdings" pitchFamily="2" charset="2"/>
              </a:rPr>
              <a:t></a:t>
            </a:r>
          </a:p>
          <a:p>
            <a:r>
              <a:rPr kumimoji="1" lang="en-US" altLang="zh-CN" sz="1800" b="0" dirty="0">
                <a:sym typeface="Wingdings" pitchFamily="2" charset="2"/>
              </a:rPr>
              <a:t>Make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the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purpose(or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called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the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third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method)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>
                <a:sym typeface="Wingdings" pitchFamily="2" charset="2"/>
              </a:rPr>
              <a:t>practical</a:t>
            </a:r>
            <a:r>
              <a:rPr kumimoji="1" lang="zh-CN" altLang="en-US" sz="1800" b="0" dirty="0">
                <a:sym typeface="Wingdings" pitchFamily="2" charset="2"/>
              </a:rPr>
              <a:t> </a:t>
            </a:r>
            <a:r>
              <a:rPr kumimoji="1" lang="en-US" altLang="zh-CN" sz="1800" b="0" dirty="0"/>
              <a:t>and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apply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them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in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different</a:t>
            </a:r>
            <a:r>
              <a:rPr kumimoji="1" lang="zh-CN" altLang="en-US" sz="1800" b="0" dirty="0"/>
              <a:t> </a:t>
            </a:r>
            <a:r>
              <a:rPr kumimoji="1" lang="en-US" altLang="zh-CN" sz="1800" b="0" dirty="0"/>
              <a:t>aspects</a:t>
            </a:r>
            <a:r>
              <a:rPr kumimoji="1" lang="zh-CN" altLang="en-US" sz="1800" b="0" dirty="0"/>
              <a:t> </a:t>
            </a:r>
            <a:endParaRPr kumimoji="1" lang="en-US" altLang="zh-CN" sz="1800" b="0" dirty="0"/>
          </a:p>
        </p:txBody>
      </p:sp>
    </p:spTree>
    <p:extLst>
      <p:ext uri="{BB962C8B-B14F-4D97-AF65-F5344CB8AC3E}">
        <p14:creationId xmlns:p14="http://schemas.microsoft.com/office/powerpoint/2010/main" val="3786523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7">
            <a:extLst>
              <a:ext uri="{FF2B5EF4-FFF2-40B4-BE49-F238E27FC236}">
                <a16:creationId xmlns:a16="http://schemas.microsoft.com/office/drawing/2014/main" id="{8D8AD2AE-4F13-9E43-8866-A8F9FC395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229" y="3721894"/>
            <a:ext cx="2915840" cy="2093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图片 1">
            <a:extLst>
              <a:ext uri="{FF2B5EF4-FFF2-40B4-BE49-F238E27FC236}">
                <a16:creationId xmlns:a16="http://schemas.microsoft.com/office/drawing/2014/main" id="{96D8E5F0-8BFF-5E4D-8882-260AE25F4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569" y="1572816"/>
            <a:ext cx="2917031" cy="2094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图片 4">
            <a:extLst>
              <a:ext uri="{FF2B5EF4-FFF2-40B4-BE49-F238E27FC236}">
                <a16:creationId xmlns:a16="http://schemas.microsoft.com/office/drawing/2014/main" id="{1BFC163D-A6DF-3E4B-9D0F-E439BDB4BA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229" y="1572816"/>
            <a:ext cx="2915840" cy="2094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图片 6">
            <a:extLst>
              <a:ext uri="{FF2B5EF4-FFF2-40B4-BE49-F238E27FC236}">
                <a16:creationId xmlns:a16="http://schemas.microsoft.com/office/drawing/2014/main" id="{3D0DF0FA-6127-4444-91AE-BF397481F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569" y="3721894"/>
            <a:ext cx="2917031" cy="2093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6" name="文本框 15">
            <a:extLst>
              <a:ext uri="{FF2B5EF4-FFF2-40B4-BE49-F238E27FC236}">
                <a16:creationId xmlns:a16="http://schemas.microsoft.com/office/drawing/2014/main" id="{F3F5796E-97AB-DD4B-B9CB-92445E439D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52388" y="2338388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120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0247" name="文本框 16">
            <a:extLst>
              <a:ext uri="{FF2B5EF4-FFF2-40B4-BE49-F238E27FC236}">
                <a16:creationId xmlns:a16="http://schemas.microsoft.com/office/drawing/2014/main" id="{C5F7A648-1C13-3D4A-8BBA-63737FC26B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51842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360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0248" name="文本框 17">
            <a:extLst>
              <a:ext uri="{FF2B5EF4-FFF2-40B4-BE49-F238E27FC236}">
                <a16:creationId xmlns:a16="http://schemas.microsoft.com/office/drawing/2014/main" id="{809D134A-D7B4-AF4E-A67C-F5AE025BC0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287" y="225266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240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0249" name="文本框 18">
            <a:extLst>
              <a:ext uri="{FF2B5EF4-FFF2-40B4-BE49-F238E27FC236}">
                <a16:creationId xmlns:a16="http://schemas.microsoft.com/office/drawing/2014/main" id="{4B2F7B97-0D5F-AC4C-9D9A-C9C92E918B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287" y="451842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480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0250" name="标题 2">
            <a:extLst>
              <a:ext uri="{FF2B5EF4-FFF2-40B4-BE49-F238E27FC236}">
                <a16:creationId xmlns:a16="http://schemas.microsoft.com/office/drawing/2014/main" id="{F765C472-5937-E245-B42F-CEFE47CAE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53717"/>
            <a:ext cx="9144000" cy="373856"/>
          </a:xfrm>
        </p:spPr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Different Temperature RTP (SEM 50000 x)</a:t>
            </a:r>
          </a:p>
        </p:txBody>
      </p:sp>
    </p:spTree>
    <p:extLst>
      <p:ext uri="{BB962C8B-B14F-4D97-AF65-F5344CB8AC3E}">
        <p14:creationId xmlns:p14="http://schemas.microsoft.com/office/powerpoint/2010/main" val="3483637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2">
            <a:extLst>
              <a:ext uri="{FF2B5EF4-FFF2-40B4-BE49-F238E27FC236}">
                <a16:creationId xmlns:a16="http://schemas.microsoft.com/office/drawing/2014/main" id="{00F10901-744B-DC4A-9792-820614B57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53717"/>
            <a:ext cx="9144000" cy="373856"/>
          </a:xfrm>
        </p:spPr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Different Thickness Silver (SEM 50000 x)</a:t>
            </a:r>
            <a:endParaRPr lang="zh-CN" altLang="en-US"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267" name="图片 1">
            <a:extLst>
              <a:ext uri="{FF2B5EF4-FFF2-40B4-BE49-F238E27FC236}">
                <a16:creationId xmlns:a16="http://schemas.microsoft.com/office/drawing/2014/main" id="{639D0080-1BD6-D046-A40B-7CF822252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1518047"/>
            <a:ext cx="2915841" cy="2094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8" name="图片 3">
            <a:extLst>
              <a:ext uri="{FF2B5EF4-FFF2-40B4-BE49-F238E27FC236}">
                <a16:creationId xmlns:a16="http://schemas.microsoft.com/office/drawing/2014/main" id="{142135BA-872B-2145-A8C5-3A1DEE7DB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448" y="1518047"/>
            <a:ext cx="2915840" cy="2094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图片 4">
            <a:extLst>
              <a:ext uri="{FF2B5EF4-FFF2-40B4-BE49-F238E27FC236}">
                <a16:creationId xmlns:a16="http://schemas.microsoft.com/office/drawing/2014/main" id="{71FF318F-C49C-1B4D-84CB-01A7A83A4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3783807"/>
            <a:ext cx="2915841" cy="2093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0" name="图片 6">
            <a:extLst>
              <a:ext uri="{FF2B5EF4-FFF2-40B4-BE49-F238E27FC236}">
                <a16:creationId xmlns:a16="http://schemas.microsoft.com/office/drawing/2014/main" id="{F4268DFC-4B10-044A-8D5F-66E79DD27B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448" y="3783807"/>
            <a:ext cx="2915840" cy="2093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1" name="文本框 10">
            <a:extLst>
              <a:ext uri="{FF2B5EF4-FFF2-40B4-BE49-F238E27FC236}">
                <a16:creationId xmlns:a16="http://schemas.microsoft.com/office/drawing/2014/main" id="{ED85F985-5C5D-5F42-BEE6-4843DC0BA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52388" y="2338388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480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1272" name="文本框 11">
            <a:extLst>
              <a:ext uri="{FF2B5EF4-FFF2-40B4-BE49-F238E27FC236}">
                <a16:creationId xmlns:a16="http://schemas.microsoft.com/office/drawing/2014/main" id="{76ED1323-160E-624C-8765-3106D28B3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51842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480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1273" name="文本框 12">
            <a:extLst>
              <a:ext uri="{FF2B5EF4-FFF2-40B4-BE49-F238E27FC236}">
                <a16:creationId xmlns:a16="http://schemas.microsoft.com/office/drawing/2014/main" id="{31937BCD-032F-E246-8FBE-A7F42F22F3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287" y="225266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480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  <p:sp>
        <p:nvSpPr>
          <p:cNvPr id="11274" name="文本框 13">
            <a:extLst>
              <a:ext uri="{FF2B5EF4-FFF2-40B4-BE49-F238E27FC236}">
                <a16:creationId xmlns:a16="http://schemas.microsoft.com/office/drawing/2014/main" id="{C6F652CC-6A41-FA4B-BBEC-2C98AE9666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287" y="4518423"/>
            <a:ext cx="16716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40 nm Ag</a:t>
            </a:r>
          </a:p>
          <a:p>
            <a:pPr algn="ctr"/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480</a:t>
            </a:r>
            <a:r>
              <a:rPr lang="zh-CN" altLang="en-US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℃ </a:t>
            </a: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10min</a:t>
            </a:r>
          </a:p>
        </p:txBody>
      </p:sp>
    </p:spTree>
    <p:extLst>
      <p:ext uri="{BB962C8B-B14F-4D97-AF65-F5344CB8AC3E}">
        <p14:creationId xmlns:p14="http://schemas.microsoft.com/office/powerpoint/2010/main" val="614309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0054A-FB77-3D48-90C3-E62378BA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Research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Details</a:t>
            </a:r>
            <a:endParaRPr kumimoji="1" lang="zh-CN" altLang="en-US" sz="3200" dirty="0"/>
          </a:p>
        </p:txBody>
      </p:sp>
      <p:pic>
        <p:nvPicPr>
          <p:cNvPr id="3074" name="Picture 2" descr="/var/folders/qb/bdfh3t2172b23_q8w2bcp81c0000gn/T/com.microsoft.Powerpoint/WebArchiveCopyPasteTempFiles/picture1(2).png">
            <a:extLst>
              <a:ext uri="{FF2B5EF4-FFF2-40B4-BE49-F238E27FC236}">
                <a16:creationId xmlns:a16="http://schemas.microsoft.com/office/drawing/2014/main" id="{E199F049-7EAF-244F-85BA-0DA37DA72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" y="3411776"/>
            <a:ext cx="2333587" cy="217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/var/folders/qb/bdfh3t2172b23_q8w2bcp81c0000gn/T/com.microsoft.Powerpoint/WebArchiveCopyPasteTempFiles/picture2(2).png">
            <a:extLst>
              <a:ext uri="{FF2B5EF4-FFF2-40B4-BE49-F238E27FC236}">
                <a16:creationId xmlns:a16="http://schemas.microsoft.com/office/drawing/2014/main" id="{DC6F364E-CD22-594A-B8CD-6599C0ED8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155" y="3261725"/>
            <a:ext cx="3175039" cy="249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5C1563B-2F0F-324B-9643-357A1763A9DC}"/>
              </a:ext>
            </a:extLst>
          </p:cNvPr>
          <p:cNvSpPr txBox="1"/>
          <p:nvPr/>
        </p:nvSpPr>
        <p:spPr>
          <a:xfrm>
            <a:off x="697230" y="893906"/>
            <a:ext cx="70637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1.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Use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</a:t>
            </a:r>
            <a:r>
              <a:rPr kumimoji="1" lang="en" altLang="zh-CN" sz="1600" dirty="0" err="1"/>
              <a:t>tomic</a:t>
            </a:r>
            <a:r>
              <a:rPr kumimoji="1" lang="en" altLang="zh-CN" sz="1600" dirty="0"/>
              <a:t> force microscope (</a:t>
            </a:r>
            <a:r>
              <a:rPr kumimoji="1" lang="en-US" altLang="zh-CN" sz="1600" dirty="0"/>
              <a:t>AFM</a:t>
            </a:r>
            <a:r>
              <a:rPr kumimoji="1" lang="en" altLang="zh-CN" sz="1600" dirty="0"/>
              <a:t>) to measure the samples of nanoparticles and scan the samples to obtain the morphological images of nanoparticles. </a:t>
            </a:r>
          </a:p>
          <a:p>
            <a:endParaRPr kumimoji="1" lang="en" altLang="zh-CN" sz="1600" dirty="0"/>
          </a:p>
          <a:p>
            <a:r>
              <a:rPr kumimoji="1" lang="en-US" altLang="zh-CN" sz="1600" dirty="0"/>
              <a:t>2.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Use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i</a:t>
            </a:r>
            <a:r>
              <a:rPr kumimoji="1" lang="en" altLang="zh-CN" sz="1600" dirty="0"/>
              <a:t>mage analysis technology to process the images to obtain the size and number of nanoparticles, and the histogram of nanoparticles</a:t>
            </a:r>
          </a:p>
          <a:p>
            <a:endParaRPr kumimoji="1" lang="en" altLang="zh-CN" sz="1600" dirty="0"/>
          </a:p>
          <a:p>
            <a:r>
              <a:rPr kumimoji="1" lang="en-US" altLang="zh-CN" sz="1600" dirty="0"/>
              <a:t>3.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Between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above-mentioned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two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steps,</a:t>
            </a:r>
            <a:r>
              <a:rPr kumimoji="1" lang="zh-CN" altLang="en-US" sz="1600" dirty="0"/>
              <a:t> </a:t>
            </a:r>
            <a:r>
              <a:rPr kumimoji="1" lang="en" altLang="zh-CN" sz="1600" dirty="0"/>
              <a:t>a basic artificial intelligence algorithm program was developed to improve the efficiency of image analysis</a:t>
            </a:r>
            <a:endParaRPr kumimoji="1" lang="zh-CN" altLang="en-US" sz="16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F33BD1-253C-6C4B-880F-00A997AC306C}"/>
              </a:ext>
            </a:extLst>
          </p:cNvPr>
          <p:cNvSpPr txBox="1"/>
          <p:nvPr/>
        </p:nvSpPr>
        <p:spPr>
          <a:xfrm>
            <a:off x="487122" y="5589792"/>
            <a:ext cx="374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First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step</a:t>
            </a:r>
          </a:p>
          <a:p>
            <a:r>
              <a:rPr kumimoji="1" lang="en" altLang="zh-CN" sz="1600" dirty="0"/>
              <a:t>obtain the morphological images of nanoparticles.</a:t>
            </a:r>
            <a:endParaRPr kumimoji="1" lang="zh-CN" altLang="en-US" sz="16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2EFC46C-8AFD-5C43-AEC8-29379328C5BB}"/>
              </a:ext>
            </a:extLst>
          </p:cNvPr>
          <p:cNvSpPr txBox="1"/>
          <p:nvPr/>
        </p:nvSpPr>
        <p:spPr>
          <a:xfrm>
            <a:off x="6231217" y="5672693"/>
            <a:ext cx="3829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Second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step</a:t>
            </a:r>
          </a:p>
          <a:p>
            <a:r>
              <a:rPr kumimoji="1" lang="en-US" altLang="zh-CN" sz="1600" dirty="0"/>
              <a:t>Obtain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the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histogram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of</a:t>
            </a:r>
          </a:p>
          <a:p>
            <a:r>
              <a:rPr kumimoji="1" lang="en-US" altLang="zh-CN" sz="1600" dirty="0"/>
              <a:t>nanoparticles</a:t>
            </a:r>
            <a:r>
              <a:rPr kumimoji="1" lang="zh-CN" altLang="en-US" sz="1600" dirty="0"/>
              <a:t>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C5BA3E-7FA2-254E-AE66-2123DA65156D}"/>
              </a:ext>
            </a:extLst>
          </p:cNvPr>
          <p:cNvSpPr txBox="1"/>
          <p:nvPr/>
        </p:nvSpPr>
        <p:spPr>
          <a:xfrm>
            <a:off x="3200400" y="3605664"/>
            <a:ext cx="26117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the original method of utilization of open source software ImageJ </a:t>
            </a:r>
          </a:p>
          <a:p>
            <a:r>
              <a:rPr lang="en-US" altLang="zh-CN" sz="1400" dirty="0">
                <a:sym typeface="Wingdings" pitchFamily="2" charset="2"/>
              </a:rPr>
              <a:t></a:t>
            </a:r>
          </a:p>
          <a:p>
            <a:r>
              <a:rPr lang="en-US" altLang="zh-CN" sz="1400" dirty="0"/>
              <a:t>the batch processing of </a:t>
            </a:r>
            <a:r>
              <a:rPr lang="en-US" altLang="zh-CN" sz="1400" dirty="0" err="1"/>
              <a:t>nano</a:t>
            </a:r>
            <a:r>
              <a:rPr lang="en-US" altLang="zh-CN" sz="1400" dirty="0"/>
              <a:t>-particle images by artificial intelligence algorithm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08514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图片 2">
            <a:extLst>
              <a:ext uri="{FF2B5EF4-FFF2-40B4-BE49-F238E27FC236}">
                <a16:creationId xmlns:a16="http://schemas.microsoft.com/office/drawing/2014/main" id="{7F819F94-4C79-4443-A8DE-21DB8F0FC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3" y="2371725"/>
            <a:ext cx="3725465" cy="28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图片 3">
            <a:extLst>
              <a:ext uri="{FF2B5EF4-FFF2-40B4-BE49-F238E27FC236}">
                <a16:creationId xmlns:a16="http://schemas.microsoft.com/office/drawing/2014/main" id="{F73731C8-55E7-6345-8A23-E07731B0A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419" y="2371725"/>
            <a:ext cx="3730229" cy="28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图片 5">
            <a:extLst>
              <a:ext uri="{FF2B5EF4-FFF2-40B4-BE49-F238E27FC236}">
                <a16:creationId xmlns:a16="http://schemas.microsoft.com/office/drawing/2014/main" id="{5E9547E6-C14B-CB48-8F37-33402FD3C8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5441" y="1844279"/>
            <a:ext cx="2219325" cy="1959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2612875"/>
      </p:ext>
    </p:extLst>
  </p:cSld>
  <p:clrMapOvr>
    <a:masterClrMapping/>
  </p:clrMapOvr>
</p:sld>
</file>

<file path=ppt/theme/theme1.xml><?xml version="1.0" encoding="utf-8"?>
<a:theme xmlns:a="http://schemas.openxmlformats.org/drawingml/2006/main" name="CMP_Template">
  <a:themeElements>
    <a:clrScheme name="CMP_Template 1">
      <a:dk1>
        <a:srgbClr val="000000"/>
      </a:dk1>
      <a:lt1>
        <a:srgbClr val="FFFFFF"/>
      </a:lt1>
      <a:dk2>
        <a:srgbClr val="7889FB"/>
      </a:dk2>
      <a:lt2>
        <a:srgbClr val="808080"/>
      </a:lt2>
      <a:accent1>
        <a:srgbClr val="7889FB"/>
      </a:accent1>
      <a:accent2>
        <a:srgbClr val="2DB6B3"/>
      </a:accent2>
      <a:accent3>
        <a:srgbClr val="FFFFFF"/>
      </a:accent3>
      <a:accent4>
        <a:srgbClr val="000000"/>
      </a:accent4>
      <a:accent5>
        <a:srgbClr val="BEC4FD"/>
      </a:accent5>
      <a:accent6>
        <a:srgbClr val="28A5A2"/>
      </a:accent6>
      <a:hlink>
        <a:srgbClr val="C0C0C0"/>
      </a:hlink>
      <a:folHlink>
        <a:srgbClr val="D18213"/>
      </a:folHlink>
    </a:clrScheme>
    <a:fontScheme name="CMP_Templa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accent2"/>
          </a:buClr>
          <a:buSzTx/>
          <a:buFont typeface="Wingdings" pitchFamily="2" charset="2"/>
          <a:buNone/>
          <a:tabLst/>
          <a:defRPr kumimoji="0" lang="en-US" sz="24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accent2"/>
          </a:buClr>
          <a:buSzTx/>
          <a:buFont typeface="Wingdings" pitchFamily="2" charset="2"/>
          <a:buNone/>
          <a:tabLst/>
          <a:defRPr kumimoji="0" lang="en-US" sz="24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CMP_Template 1">
        <a:dk1>
          <a:srgbClr val="000000"/>
        </a:dk1>
        <a:lt1>
          <a:srgbClr val="FFFFFF"/>
        </a:lt1>
        <a:dk2>
          <a:srgbClr val="7889FB"/>
        </a:dk2>
        <a:lt2>
          <a:srgbClr val="808080"/>
        </a:lt2>
        <a:accent1>
          <a:srgbClr val="7889FB"/>
        </a:accent1>
        <a:accent2>
          <a:srgbClr val="2DB6B3"/>
        </a:accent2>
        <a:accent3>
          <a:srgbClr val="FFFFFF"/>
        </a:accent3>
        <a:accent4>
          <a:srgbClr val="000000"/>
        </a:accent4>
        <a:accent5>
          <a:srgbClr val="BEC4FD"/>
        </a:accent5>
        <a:accent6>
          <a:srgbClr val="28A5A2"/>
        </a:accent6>
        <a:hlink>
          <a:srgbClr val="C0C0C0"/>
        </a:hlink>
        <a:folHlink>
          <a:srgbClr val="D1821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P_Template 2">
        <a:dk1>
          <a:srgbClr val="808080"/>
        </a:dk1>
        <a:lt1>
          <a:srgbClr val="FFFFFF"/>
        </a:lt1>
        <a:dk2>
          <a:srgbClr val="000000"/>
        </a:dk2>
        <a:lt2>
          <a:srgbClr val="CCCCFF"/>
        </a:lt2>
        <a:accent1>
          <a:srgbClr val="7889FB"/>
        </a:accent1>
        <a:accent2>
          <a:srgbClr val="DFFF66"/>
        </a:accent2>
        <a:accent3>
          <a:srgbClr val="AAAAAA"/>
        </a:accent3>
        <a:accent4>
          <a:srgbClr val="DADADA"/>
        </a:accent4>
        <a:accent5>
          <a:srgbClr val="BEC4FD"/>
        </a:accent5>
        <a:accent6>
          <a:srgbClr val="CAE75C"/>
        </a:accent6>
        <a:hlink>
          <a:srgbClr val="C0C0C0"/>
        </a:hlink>
        <a:folHlink>
          <a:srgbClr val="D1821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05FDDE5C-6690-4EDE-8EA0-95BE05D8E0C5}" vid="{2E67DC43-1DC8-4F14-B9DA-5E69FF8FF5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MP_Template 1">
    <a:dk1>
      <a:srgbClr val="000000"/>
    </a:dk1>
    <a:lt1>
      <a:srgbClr val="FFFFFF"/>
    </a:lt1>
    <a:dk2>
      <a:srgbClr val="7889FB"/>
    </a:dk2>
    <a:lt2>
      <a:srgbClr val="808080"/>
    </a:lt2>
    <a:accent1>
      <a:srgbClr val="7889FB"/>
    </a:accent1>
    <a:accent2>
      <a:srgbClr val="2DB6B3"/>
    </a:accent2>
    <a:accent3>
      <a:srgbClr val="FFFFFF"/>
    </a:accent3>
    <a:accent4>
      <a:srgbClr val="000000"/>
    </a:accent4>
    <a:accent5>
      <a:srgbClr val="BEC4FD"/>
    </a:accent5>
    <a:accent6>
      <a:srgbClr val="28A5A2"/>
    </a:accent6>
    <a:hlink>
      <a:srgbClr val="C0C0C0"/>
    </a:hlink>
    <a:folHlink>
      <a:srgbClr val="D18213"/>
    </a:folHlink>
  </a:clrScheme>
  <a:fontScheme name="CMP_Template">
    <a:majorFont>
      <a:latin typeface="Arial"/>
      <a:ea typeface=""/>
      <a:cs typeface="Arial"/>
    </a:majorFont>
    <a:minorFont>
      <a:latin typeface="Arial"/>
      <a:ea typeface="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CMP_Template</Template>
  <TotalTime>248</TotalTime>
  <Words>636</Words>
  <Application>Microsoft Macintosh PowerPoint</Application>
  <PresentationFormat>全屏显示(4:3)</PresentationFormat>
  <Paragraphs>101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宋体</vt:lpstr>
      <vt:lpstr>Arial</vt:lpstr>
      <vt:lpstr>Calibri</vt:lpstr>
      <vt:lpstr>Times New Roman</vt:lpstr>
      <vt:lpstr>Wingdings</vt:lpstr>
      <vt:lpstr>CMP_Template</vt:lpstr>
      <vt:lpstr>AI Image Analysis for Nanotechnology      ——Project Application for SRTP</vt:lpstr>
      <vt:lpstr>Introduction of Project Team</vt:lpstr>
      <vt:lpstr>PowerPoint 演示文稿</vt:lpstr>
      <vt:lpstr>Project Background and Purpose </vt:lpstr>
      <vt:lpstr>Project Background and Purpose </vt:lpstr>
      <vt:lpstr>Different Temperature RTP (SEM 50000 x)</vt:lpstr>
      <vt:lpstr>Different Thickness Silver (SEM 50000 x)</vt:lpstr>
      <vt:lpstr>Research Details</vt:lpstr>
      <vt:lpstr>PowerPoint 演示文稿</vt:lpstr>
      <vt:lpstr>PowerPoint 演示文稿</vt:lpstr>
      <vt:lpstr>PowerPoint 演示文稿</vt:lpstr>
      <vt:lpstr>PowerPoint 演示文稿</vt:lpstr>
      <vt:lpstr>Project Plan</vt:lpstr>
      <vt:lpstr>Creative Ideas</vt:lpstr>
      <vt:lpstr>Expected Achievement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Image Analysis for Nanotechnology      ——Project Application for SRTP</dc:title>
  <dc:creator>Chen, Jieting</dc:creator>
  <cp:lastModifiedBy>陈捷挺</cp:lastModifiedBy>
  <cp:revision>22</cp:revision>
  <cp:lastPrinted>2017-02-01T16:18:41Z</cp:lastPrinted>
  <dcterms:created xsi:type="dcterms:W3CDTF">2019-03-30T11:33:46Z</dcterms:created>
  <dcterms:modified xsi:type="dcterms:W3CDTF">2019-03-30T16:59:12Z</dcterms:modified>
</cp:coreProperties>
</file>

<file path=docProps/thumbnail.jpeg>
</file>